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0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71" r:id="rId16"/>
    <p:sldId id="269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70" autoAdjust="0"/>
    <p:restoredTop sz="91711" autoAdjust="0"/>
  </p:normalViewPr>
  <p:slideViewPr>
    <p:cSldViewPr showGuides="1">
      <p:cViewPr varScale="1">
        <p:scale>
          <a:sx n="47" d="100"/>
          <a:sy n="47" d="100"/>
        </p:scale>
        <p:origin x="51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52442-0A38-4340-ACBA-FE62DA7219D5}" type="datetimeFigureOut">
              <a:rPr lang="de-DE" smtClean="0"/>
              <a:t>12.05.2017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BB9A1-A276-4402-8D5B-1D7A117779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4351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Notizen:</a:t>
            </a:r>
          </a:p>
          <a:p>
            <a:endParaRPr lang="de-DE" b="1" dirty="0" smtClean="0"/>
          </a:p>
          <a:p>
            <a:r>
              <a:rPr lang="de-DE" b="1" dirty="0" smtClean="0"/>
              <a:t>Hier</a:t>
            </a:r>
            <a:r>
              <a:rPr lang="de-DE" b="1" baseline="0" dirty="0" smtClean="0"/>
              <a:t> können Stichpunkte für den Vortragenden notiert werden, die nicht in der Präsentation sichtbar werden!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BB9A1-A276-4402-8D5B-1D7A1177796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149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42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577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744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831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862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0622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82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57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1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250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6092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76DA2-6AFE-4B9C-9FC0-3D924815292F}" type="datetimeFigureOut">
              <a:rPr lang="de-DE" smtClean="0"/>
              <a:pPr/>
              <a:t>12.05.2017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E11E9-E392-4DE2-9264-E27A6C9B4545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36"/>
          <p:cNvPicPr>
            <a:picLocks noChangeAspect="1" noChangeArrowheads="1"/>
          </p:cNvPicPr>
          <p:nvPr userDrawn="1"/>
        </p:nvPicPr>
        <p:blipFill>
          <a:blip r:embed="rId13"/>
          <a:srcRect l="26013" t="19820" r="65019" b="73561"/>
          <a:stretch>
            <a:fillRect/>
          </a:stretch>
        </p:blipFill>
        <p:spPr bwMode="auto">
          <a:xfrm>
            <a:off x="6572264" y="6262138"/>
            <a:ext cx="1009654" cy="5958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333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1857364"/>
            <a:ext cx="8229600" cy="2185990"/>
          </a:xfrm>
        </p:spPr>
        <p:txBody>
          <a:bodyPr>
            <a:normAutofit/>
          </a:bodyPr>
          <a:lstStyle/>
          <a:p>
            <a:r>
              <a:rPr lang="de-DE" dirty="0" smtClean="0"/>
              <a:t>Computerpräsentation mit</a:t>
            </a:r>
            <a:br>
              <a:rPr lang="de-DE" dirty="0" smtClean="0"/>
            </a:br>
            <a:r>
              <a:rPr lang="de-DE" dirty="0" smtClean="0"/>
              <a:t>MS- POWERPOINT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06770" y="4271954"/>
            <a:ext cx="6400800" cy="1752600"/>
          </a:xfrm>
        </p:spPr>
        <p:txBody>
          <a:bodyPr/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Dipl.-Ing. Frank Thaldorf</a:t>
            </a:r>
            <a:br>
              <a:rPr lang="de-DE" sz="2000" dirty="0" smtClean="0">
                <a:latin typeface="Arial" pitchFamily="34" charset="0"/>
                <a:cs typeface="Arial" pitchFamily="34" charset="0"/>
              </a:rPr>
            </a:br>
            <a:r>
              <a:rPr lang="de-DE" sz="2000" dirty="0" smtClean="0">
                <a:latin typeface="Arial" pitchFamily="34" charset="0"/>
                <a:cs typeface="Arial" pitchFamily="34" charset="0"/>
              </a:rPr>
              <a:t>E-Mail: Frank@fratha.de</a:t>
            </a:r>
          </a:p>
          <a:p>
            <a:endParaRPr lang="de-DE" dirty="0"/>
          </a:p>
        </p:txBody>
      </p:sp>
      <p:grpSp>
        <p:nvGrpSpPr>
          <p:cNvPr id="37" name="Gruppieren 36"/>
          <p:cNvGrpSpPr/>
          <p:nvPr/>
        </p:nvGrpSpPr>
        <p:grpSpPr>
          <a:xfrm>
            <a:off x="7010400" y="342900"/>
            <a:ext cx="1524000" cy="1524000"/>
            <a:chOff x="7010400" y="342900"/>
            <a:chExt cx="1524000" cy="1524000"/>
          </a:xfrm>
        </p:grpSpPr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7010400" y="342900"/>
              <a:ext cx="1524000" cy="1524000"/>
              <a:chOff x="4416" y="216"/>
              <a:chExt cx="960" cy="960"/>
            </a:xfrm>
          </p:grpSpPr>
          <p:sp>
            <p:nvSpPr>
              <p:cNvPr id="33" name="Line 4"/>
              <p:cNvSpPr>
                <a:spLocks noChangeShapeType="1"/>
              </p:cNvSpPr>
              <p:nvPr/>
            </p:nvSpPr>
            <p:spPr bwMode="auto">
              <a:xfrm flipH="1">
                <a:off x="4598" y="316"/>
                <a:ext cx="596" cy="7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4" name="Line 5"/>
              <p:cNvSpPr>
                <a:spLocks noChangeShapeType="1"/>
              </p:cNvSpPr>
              <p:nvPr/>
            </p:nvSpPr>
            <p:spPr bwMode="auto">
              <a:xfrm flipH="1" flipV="1">
                <a:off x="4838" y="216"/>
                <a:ext cx="116" cy="9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5" name="Line 6"/>
              <p:cNvSpPr>
                <a:spLocks noChangeShapeType="1"/>
              </p:cNvSpPr>
              <p:nvPr/>
            </p:nvSpPr>
            <p:spPr bwMode="auto">
              <a:xfrm flipH="1">
                <a:off x="4416" y="637"/>
                <a:ext cx="960" cy="11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6" name="Line 7"/>
              <p:cNvSpPr>
                <a:spLocks noChangeShapeType="1"/>
              </p:cNvSpPr>
              <p:nvPr/>
            </p:nvSpPr>
            <p:spPr bwMode="auto">
              <a:xfrm flipH="1" flipV="1">
                <a:off x="4516" y="398"/>
                <a:ext cx="761" cy="59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8" name="Group 13"/>
            <p:cNvGrpSpPr>
              <a:grpSpLocks/>
            </p:cNvGrpSpPr>
            <p:nvPr/>
          </p:nvGrpSpPr>
          <p:grpSpPr bwMode="auto">
            <a:xfrm>
              <a:off x="7034213" y="368300"/>
              <a:ext cx="1476375" cy="1473200"/>
              <a:chOff x="4431" y="232"/>
              <a:chExt cx="930" cy="928"/>
            </a:xfrm>
          </p:grpSpPr>
          <p:sp>
            <p:nvSpPr>
              <p:cNvPr id="29" name="Line 9"/>
              <p:cNvSpPr>
                <a:spLocks noChangeShapeType="1"/>
              </p:cNvSpPr>
              <p:nvPr/>
            </p:nvSpPr>
            <p:spPr bwMode="auto">
              <a:xfrm flipH="1">
                <a:off x="4473" y="462"/>
                <a:ext cx="847" cy="4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0" name="Line 10"/>
              <p:cNvSpPr>
                <a:spLocks noChangeShapeType="1"/>
              </p:cNvSpPr>
              <p:nvPr/>
            </p:nvSpPr>
            <p:spPr bwMode="auto">
              <a:xfrm flipV="1">
                <a:off x="4762" y="232"/>
                <a:ext cx="268" cy="92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Line 11"/>
              <p:cNvSpPr>
                <a:spLocks noChangeShapeType="1"/>
              </p:cNvSpPr>
              <p:nvPr/>
            </p:nvSpPr>
            <p:spPr bwMode="auto">
              <a:xfrm flipH="1" flipV="1">
                <a:off x="4431" y="562"/>
                <a:ext cx="930" cy="2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12"/>
              <p:cNvSpPr>
                <a:spLocks noChangeShapeType="1"/>
              </p:cNvSpPr>
              <p:nvPr/>
            </p:nvSpPr>
            <p:spPr bwMode="auto">
              <a:xfrm flipH="1" flipV="1">
                <a:off x="4662" y="273"/>
                <a:ext cx="468" cy="846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7132638" y="474663"/>
              <a:ext cx="1260475" cy="1265238"/>
              <a:chOff x="4493" y="299"/>
              <a:chExt cx="794" cy="797"/>
            </a:xfrm>
          </p:grpSpPr>
          <p:sp>
            <p:nvSpPr>
              <p:cNvPr id="21" name="Freeform 14"/>
              <p:cNvSpPr>
                <a:spLocks/>
              </p:cNvSpPr>
              <p:nvPr/>
            </p:nvSpPr>
            <p:spPr bwMode="auto">
              <a:xfrm>
                <a:off x="4902" y="304"/>
                <a:ext cx="184" cy="240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15"/>
              <p:cNvSpPr>
                <a:spLocks/>
              </p:cNvSpPr>
              <p:nvPr/>
            </p:nvSpPr>
            <p:spPr bwMode="auto">
              <a:xfrm>
                <a:off x="4988" y="557"/>
                <a:ext cx="295" cy="123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16"/>
              <p:cNvSpPr>
                <a:spLocks/>
              </p:cNvSpPr>
              <p:nvPr/>
            </p:nvSpPr>
            <p:spPr bwMode="auto">
              <a:xfrm>
                <a:off x="4701" y="839"/>
                <a:ext cx="184" cy="240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17"/>
              <p:cNvSpPr>
                <a:spLocks/>
              </p:cNvSpPr>
              <p:nvPr/>
            </p:nvSpPr>
            <p:spPr bwMode="auto">
              <a:xfrm>
                <a:off x="4913" y="801"/>
                <a:ext cx="121" cy="29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5049" y="715"/>
                <a:ext cx="238" cy="18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4493" y="715"/>
                <a:ext cx="294" cy="122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4753" y="299"/>
                <a:ext cx="122" cy="295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4498" y="493"/>
                <a:ext cx="239" cy="184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7102475" y="446088"/>
              <a:ext cx="1314450" cy="1325563"/>
              <a:chOff x="4474" y="281"/>
              <a:chExt cx="828" cy="835"/>
            </a:xfrm>
          </p:grpSpPr>
          <p:sp>
            <p:nvSpPr>
              <p:cNvPr id="13" name="Freeform 23"/>
              <p:cNvSpPr>
                <a:spLocks/>
              </p:cNvSpPr>
              <p:nvPr/>
            </p:nvSpPr>
            <p:spPr bwMode="auto">
              <a:xfrm>
                <a:off x="4965" y="416"/>
                <a:ext cx="262" cy="187"/>
              </a:xfrm>
              <a:custGeom>
                <a:avLst/>
                <a:gdLst/>
                <a:ahLst/>
                <a:cxnLst>
                  <a:cxn ang="0">
                    <a:pos x="5" y="138"/>
                  </a:cxn>
                  <a:cxn ang="0">
                    <a:pos x="9" y="131"/>
                  </a:cxn>
                  <a:cxn ang="0">
                    <a:pos x="14" y="123"/>
                  </a:cxn>
                  <a:cxn ang="0">
                    <a:pos x="19" y="116"/>
                  </a:cxn>
                  <a:cxn ang="0">
                    <a:pos x="27" y="109"/>
                  </a:cxn>
                  <a:cxn ang="0">
                    <a:pos x="33" y="102"/>
                  </a:cxn>
                  <a:cxn ang="0">
                    <a:pos x="42" y="97"/>
                  </a:cxn>
                  <a:cxn ang="0">
                    <a:pos x="52" y="93"/>
                  </a:cxn>
                  <a:cxn ang="0">
                    <a:pos x="60" y="88"/>
                  </a:cxn>
                  <a:cxn ang="0">
                    <a:pos x="70" y="88"/>
                  </a:cxn>
                  <a:cxn ang="0">
                    <a:pos x="79" y="89"/>
                  </a:cxn>
                  <a:cxn ang="0">
                    <a:pos x="88" y="90"/>
                  </a:cxn>
                  <a:cxn ang="0">
                    <a:pos x="97" y="91"/>
                  </a:cxn>
                  <a:cxn ang="0">
                    <a:pos x="106" y="93"/>
                  </a:cxn>
                  <a:cxn ang="0">
                    <a:pos x="116" y="92"/>
                  </a:cxn>
                  <a:cxn ang="0">
                    <a:pos x="127" y="90"/>
                  </a:cxn>
                  <a:cxn ang="0">
                    <a:pos x="138" y="87"/>
                  </a:cxn>
                  <a:cxn ang="0">
                    <a:pos x="147" y="83"/>
                  </a:cxn>
                  <a:cxn ang="0">
                    <a:pos x="157" y="79"/>
                  </a:cxn>
                  <a:cxn ang="0">
                    <a:pos x="167" y="74"/>
                  </a:cxn>
                  <a:cxn ang="0">
                    <a:pos x="175" y="68"/>
                  </a:cxn>
                  <a:cxn ang="0">
                    <a:pos x="182" y="62"/>
                  </a:cxn>
                  <a:cxn ang="0">
                    <a:pos x="186" y="54"/>
                  </a:cxn>
                  <a:cxn ang="0">
                    <a:pos x="190" y="44"/>
                  </a:cxn>
                  <a:cxn ang="0">
                    <a:pos x="194" y="36"/>
                  </a:cxn>
                  <a:cxn ang="0">
                    <a:pos x="200" y="29"/>
                  </a:cxn>
                  <a:cxn ang="0">
                    <a:pos x="206" y="22"/>
                  </a:cxn>
                  <a:cxn ang="0">
                    <a:pos x="211" y="15"/>
                  </a:cxn>
                  <a:cxn ang="0">
                    <a:pos x="219" y="9"/>
                  </a:cxn>
                  <a:cxn ang="0">
                    <a:pos x="229" y="5"/>
                  </a:cxn>
                  <a:cxn ang="0">
                    <a:pos x="236" y="2"/>
                  </a:cxn>
                  <a:cxn ang="0">
                    <a:pos x="247" y="0"/>
                  </a:cxn>
                  <a:cxn ang="0">
                    <a:pos x="256" y="1"/>
                  </a:cxn>
                  <a:cxn ang="0">
                    <a:pos x="261" y="5"/>
                  </a:cxn>
                  <a:cxn ang="0">
                    <a:pos x="254" y="12"/>
                  </a:cxn>
                  <a:cxn ang="0">
                    <a:pos x="246" y="16"/>
                  </a:cxn>
                  <a:cxn ang="0">
                    <a:pos x="236" y="21"/>
                  </a:cxn>
                  <a:cxn ang="0">
                    <a:pos x="231" y="29"/>
                  </a:cxn>
                  <a:cxn ang="0">
                    <a:pos x="226" y="36"/>
                  </a:cxn>
                  <a:cxn ang="0">
                    <a:pos x="221" y="44"/>
                  </a:cxn>
                  <a:cxn ang="0">
                    <a:pos x="217" y="52"/>
                  </a:cxn>
                  <a:cxn ang="0">
                    <a:pos x="214" y="60"/>
                  </a:cxn>
                  <a:cxn ang="0">
                    <a:pos x="210" y="68"/>
                  </a:cxn>
                  <a:cxn ang="0">
                    <a:pos x="207" y="76"/>
                  </a:cxn>
                  <a:cxn ang="0">
                    <a:pos x="203" y="84"/>
                  </a:cxn>
                  <a:cxn ang="0">
                    <a:pos x="198" y="91"/>
                  </a:cxn>
                  <a:cxn ang="0">
                    <a:pos x="193" y="99"/>
                  </a:cxn>
                  <a:cxn ang="0">
                    <a:pos x="186" y="105"/>
                  </a:cxn>
                  <a:cxn ang="0">
                    <a:pos x="177" y="110"/>
                  </a:cxn>
                  <a:cxn ang="0">
                    <a:pos x="167" y="115"/>
                  </a:cxn>
                  <a:cxn ang="0">
                    <a:pos x="158" y="121"/>
                  </a:cxn>
                  <a:cxn ang="0">
                    <a:pos x="148" y="125"/>
                  </a:cxn>
                  <a:cxn ang="0">
                    <a:pos x="138" y="130"/>
                  </a:cxn>
                  <a:cxn ang="0">
                    <a:pos x="130" y="136"/>
                  </a:cxn>
                  <a:cxn ang="0">
                    <a:pos x="123" y="142"/>
                  </a:cxn>
                  <a:cxn ang="0">
                    <a:pos x="115" y="149"/>
                  </a:cxn>
                  <a:cxn ang="0">
                    <a:pos x="110" y="156"/>
                  </a:cxn>
                  <a:cxn ang="0">
                    <a:pos x="107" y="164"/>
                  </a:cxn>
                  <a:cxn ang="0">
                    <a:pos x="101" y="172"/>
                  </a:cxn>
                  <a:cxn ang="0">
                    <a:pos x="95" y="179"/>
                  </a:cxn>
                  <a:cxn ang="0">
                    <a:pos x="90" y="186"/>
                  </a:cxn>
                </a:cxnLst>
                <a:rect l="0" t="0" r="r" b="b"/>
                <a:pathLst>
                  <a:path w="262" h="187">
                    <a:moveTo>
                      <a:pt x="0" y="141"/>
                    </a:moveTo>
                    <a:lnTo>
                      <a:pt x="5" y="138"/>
                    </a:lnTo>
                    <a:lnTo>
                      <a:pt x="8" y="134"/>
                    </a:lnTo>
                    <a:lnTo>
                      <a:pt x="9" y="131"/>
                    </a:lnTo>
                    <a:lnTo>
                      <a:pt x="11" y="126"/>
                    </a:lnTo>
                    <a:lnTo>
                      <a:pt x="14" y="123"/>
                    </a:lnTo>
                    <a:lnTo>
                      <a:pt x="17" y="120"/>
                    </a:lnTo>
                    <a:lnTo>
                      <a:pt x="19" y="116"/>
                    </a:lnTo>
                    <a:lnTo>
                      <a:pt x="24" y="113"/>
                    </a:lnTo>
                    <a:lnTo>
                      <a:pt x="27" y="109"/>
                    </a:lnTo>
                    <a:lnTo>
                      <a:pt x="30" y="106"/>
                    </a:lnTo>
                    <a:lnTo>
                      <a:pt x="33" y="102"/>
                    </a:lnTo>
                    <a:lnTo>
                      <a:pt x="37" y="100"/>
                    </a:lnTo>
                    <a:lnTo>
                      <a:pt x="42" y="97"/>
                    </a:lnTo>
                    <a:lnTo>
                      <a:pt x="47" y="96"/>
                    </a:lnTo>
                    <a:lnTo>
                      <a:pt x="52" y="93"/>
                    </a:lnTo>
                    <a:lnTo>
                      <a:pt x="56" y="90"/>
                    </a:lnTo>
                    <a:lnTo>
                      <a:pt x="60" y="88"/>
                    </a:lnTo>
                    <a:lnTo>
                      <a:pt x="65" y="88"/>
                    </a:lnTo>
                    <a:lnTo>
                      <a:pt x="70" y="88"/>
                    </a:lnTo>
                    <a:lnTo>
                      <a:pt x="74" y="89"/>
                    </a:lnTo>
                    <a:lnTo>
                      <a:pt x="79" y="89"/>
                    </a:lnTo>
                    <a:lnTo>
                      <a:pt x="84" y="90"/>
                    </a:lnTo>
                    <a:lnTo>
                      <a:pt x="88" y="90"/>
                    </a:lnTo>
                    <a:lnTo>
                      <a:pt x="93" y="91"/>
                    </a:lnTo>
                    <a:lnTo>
                      <a:pt x="97" y="91"/>
                    </a:lnTo>
                    <a:lnTo>
                      <a:pt x="102" y="92"/>
                    </a:lnTo>
                    <a:lnTo>
                      <a:pt x="106" y="93"/>
                    </a:lnTo>
                    <a:lnTo>
                      <a:pt x="111" y="92"/>
                    </a:lnTo>
                    <a:lnTo>
                      <a:pt x="116" y="92"/>
                    </a:lnTo>
                    <a:lnTo>
                      <a:pt x="122" y="89"/>
                    </a:lnTo>
                    <a:lnTo>
                      <a:pt x="127" y="90"/>
                    </a:lnTo>
                    <a:lnTo>
                      <a:pt x="132" y="88"/>
                    </a:lnTo>
                    <a:lnTo>
                      <a:pt x="138" y="87"/>
                    </a:lnTo>
                    <a:lnTo>
                      <a:pt x="142" y="84"/>
                    </a:lnTo>
                    <a:lnTo>
                      <a:pt x="147" y="83"/>
                    </a:lnTo>
                    <a:lnTo>
                      <a:pt x="152" y="80"/>
                    </a:lnTo>
                    <a:lnTo>
                      <a:pt x="157" y="79"/>
                    </a:lnTo>
                    <a:lnTo>
                      <a:pt x="163" y="77"/>
                    </a:lnTo>
                    <a:lnTo>
                      <a:pt x="167" y="74"/>
                    </a:lnTo>
                    <a:lnTo>
                      <a:pt x="170" y="71"/>
                    </a:lnTo>
                    <a:lnTo>
                      <a:pt x="175" y="68"/>
                    </a:lnTo>
                    <a:lnTo>
                      <a:pt x="178" y="65"/>
                    </a:lnTo>
                    <a:lnTo>
                      <a:pt x="182" y="62"/>
                    </a:lnTo>
                    <a:lnTo>
                      <a:pt x="184" y="58"/>
                    </a:lnTo>
                    <a:lnTo>
                      <a:pt x="186" y="54"/>
                    </a:lnTo>
                    <a:lnTo>
                      <a:pt x="189" y="48"/>
                    </a:lnTo>
                    <a:lnTo>
                      <a:pt x="190" y="44"/>
                    </a:lnTo>
                    <a:lnTo>
                      <a:pt x="192" y="40"/>
                    </a:lnTo>
                    <a:lnTo>
                      <a:pt x="194" y="36"/>
                    </a:lnTo>
                    <a:lnTo>
                      <a:pt x="197" y="33"/>
                    </a:lnTo>
                    <a:lnTo>
                      <a:pt x="200" y="29"/>
                    </a:lnTo>
                    <a:lnTo>
                      <a:pt x="203" y="26"/>
                    </a:lnTo>
                    <a:lnTo>
                      <a:pt x="206" y="22"/>
                    </a:lnTo>
                    <a:lnTo>
                      <a:pt x="209" y="19"/>
                    </a:lnTo>
                    <a:lnTo>
                      <a:pt x="211" y="15"/>
                    </a:lnTo>
                    <a:lnTo>
                      <a:pt x="214" y="12"/>
                    </a:lnTo>
                    <a:lnTo>
                      <a:pt x="219" y="9"/>
                    </a:lnTo>
                    <a:lnTo>
                      <a:pt x="223" y="6"/>
                    </a:lnTo>
                    <a:lnTo>
                      <a:pt x="229" y="5"/>
                    </a:lnTo>
                    <a:lnTo>
                      <a:pt x="232" y="2"/>
                    </a:lnTo>
                    <a:lnTo>
                      <a:pt x="236" y="2"/>
                    </a:lnTo>
                    <a:lnTo>
                      <a:pt x="242" y="0"/>
                    </a:lnTo>
                    <a:lnTo>
                      <a:pt x="247" y="0"/>
                    </a:lnTo>
                    <a:lnTo>
                      <a:pt x="251" y="1"/>
                    </a:lnTo>
                    <a:lnTo>
                      <a:pt x="256" y="1"/>
                    </a:lnTo>
                    <a:lnTo>
                      <a:pt x="261" y="0"/>
                    </a:lnTo>
                    <a:lnTo>
                      <a:pt x="261" y="5"/>
                    </a:lnTo>
                    <a:lnTo>
                      <a:pt x="259" y="9"/>
                    </a:lnTo>
                    <a:lnTo>
                      <a:pt x="254" y="12"/>
                    </a:lnTo>
                    <a:lnTo>
                      <a:pt x="251" y="15"/>
                    </a:lnTo>
                    <a:lnTo>
                      <a:pt x="246" y="16"/>
                    </a:lnTo>
                    <a:lnTo>
                      <a:pt x="241" y="19"/>
                    </a:lnTo>
                    <a:lnTo>
                      <a:pt x="236" y="21"/>
                    </a:lnTo>
                    <a:lnTo>
                      <a:pt x="233" y="24"/>
                    </a:lnTo>
                    <a:lnTo>
                      <a:pt x="231" y="29"/>
                    </a:lnTo>
                    <a:lnTo>
                      <a:pt x="229" y="33"/>
                    </a:lnTo>
                    <a:lnTo>
                      <a:pt x="226" y="36"/>
                    </a:lnTo>
                    <a:lnTo>
                      <a:pt x="223" y="40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7" y="52"/>
                    </a:lnTo>
                    <a:lnTo>
                      <a:pt x="216" y="56"/>
                    </a:lnTo>
                    <a:lnTo>
                      <a:pt x="214" y="60"/>
                    </a:lnTo>
                    <a:lnTo>
                      <a:pt x="212" y="64"/>
                    </a:lnTo>
                    <a:lnTo>
                      <a:pt x="210" y="68"/>
                    </a:lnTo>
                    <a:lnTo>
                      <a:pt x="209" y="72"/>
                    </a:lnTo>
                    <a:lnTo>
                      <a:pt x="207" y="76"/>
                    </a:lnTo>
                    <a:lnTo>
                      <a:pt x="205" y="80"/>
                    </a:lnTo>
                    <a:lnTo>
                      <a:pt x="203" y="84"/>
                    </a:lnTo>
                    <a:lnTo>
                      <a:pt x="200" y="87"/>
                    </a:lnTo>
                    <a:lnTo>
                      <a:pt x="198" y="91"/>
                    </a:lnTo>
                    <a:lnTo>
                      <a:pt x="197" y="95"/>
                    </a:lnTo>
                    <a:lnTo>
                      <a:pt x="193" y="99"/>
                    </a:lnTo>
                    <a:lnTo>
                      <a:pt x="189" y="101"/>
                    </a:lnTo>
                    <a:lnTo>
                      <a:pt x="186" y="105"/>
                    </a:lnTo>
                    <a:lnTo>
                      <a:pt x="183" y="108"/>
                    </a:lnTo>
                    <a:lnTo>
                      <a:pt x="177" y="110"/>
                    </a:lnTo>
                    <a:lnTo>
                      <a:pt x="172" y="113"/>
                    </a:lnTo>
                    <a:lnTo>
                      <a:pt x="167" y="115"/>
                    </a:lnTo>
                    <a:lnTo>
                      <a:pt x="162" y="119"/>
                    </a:lnTo>
                    <a:lnTo>
                      <a:pt x="158" y="121"/>
                    </a:lnTo>
                    <a:lnTo>
                      <a:pt x="152" y="122"/>
                    </a:lnTo>
                    <a:lnTo>
                      <a:pt x="148" y="125"/>
                    </a:lnTo>
                    <a:lnTo>
                      <a:pt x="144" y="128"/>
                    </a:lnTo>
                    <a:lnTo>
                      <a:pt x="138" y="130"/>
                    </a:lnTo>
                    <a:lnTo>
                      <a:pt x="133" y="133"/>
                    </a:lnTo>
                    <a:lnTo>
                      <a:pt x="130" y="136"/>
                    </a:lnTo>
                    <a:lnTo>
                      <a:pt x="126" y="139"/>
                    </a:lnTo>
                    <a:lnTo>
                      <a:pt x="123" y="142"/>
                    </a:lnTo>
                    <a:lnTo>
                      <a:pt x="118" y="145"/>
                    </a:lnTo>
                    <a:lnTo>
                      <a:pt x="115" y="149"/>
                    </a:lnTo>
                    <a:lnTo>
                      <a:pt x="113" y="153"/>
                    </a:lnTo>
                    <a:lnTo>
                      <a:pt x="110" y="156"/>
                    </a:lnTo>
                    <a:lnTo>
                      <a:pt x="108" y="160"/>
                    </a:lnTo>
                    <a:lnTo>
                      <a:pt x="107" y="164"/>
                    </a:lnTo>
                    <a:lnTo>
                      <a:pt x="103" y="167"/>
                    </a:lnTo>
                    <a:lnTo>
                      <a:pt x="101" y="172"/>
                    </a:lnTo>
                    <a:lnTo>
                      <a:pt x="99" y="175"/>
                    </a:lnTo>
                    <a:lnTo>
                      <a:pt x="95" y="179"/>
                    </a:lnTo>
                    <a:lnTo>
                      <a:pt x="93" y="183"/>
                    </a:lnTo>
                    <a:lnTo>
                      <a:pt x="90" y="186"/>
                    </a:lnTo>
                    <a:lnTo>
                      <a:pt x="0" y="141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24"/>
              <p:cNvSpPr>
                <a:spLocks/>
              </p:cNvSpPr>
              <p:nvPr/>
            </p:nvSpPr>
            <p:spPr bwMode="auto">
              <a:xfrm>
                <a:off x="5017" y="647"/>
                <a:ext cx="285" cy="11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50" y="0"/>
                  </a:cxn>
                  <a:cxn ang="0">
                    <a:pos x="61" y="3"/>
                  </a:cxn>
                  <a:cxn ang="0">
                    <a:pos x="70" y="7"/>
                  </a:cxn>
                  <a:cxn ang="0">
                    <a:pos x="80" y="9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8" y="31"/>
                  </a:cxn>
                  <a:cxn ang="0">
                    <a:pos x="104" y="38"/>
                  </a:cxn>
                  <a:cxn ang="0">
                    <a:pos x="108" y="46"/>
                  </a:cxn>
                  <a:cxn ang="0">
                    <a:pos x="117" y="52"/>
                  </a:cxn>
                  <a:cxn ang="0">
                    <a:pos x="126" y="59"/>
                  </a:cxn>
                  <a:cxn ang="0">
                    <a:pos x="136" y="64"/>
                  </a:cxn>
                  <a:cxn ang="0">
                    <a:pos x="145" y="68"/>
                  </a:cxn>
                  <a:cxn ang="0">
                    <a:pos x="155" y="72"/>
                  </a:cxn>
                  <a:cxn ang="0">
                    <a:pos x="165" y="76"/>
                  </a:cxn>
                  <a:cxn ang="0">
                    <a:pos x="175" y="77"/>
                  </a:cxn>
                  <a:cxn ang="0">
                    <a:pos x="185" y="78"/>
                  </a:cxn>
                  <a:cxn ang="0">
                    <a:pos x="193" y="75"/>
                  </a:cxn>
                  <a:cxn ang="0">
                    <a:pos x="203" y="71"/>
                  </a:cxn>
                  <a:cxn ang="0">
                    <a:pos x="211" y="68"/>
                  </a:cxn>
                  <a:cxn ang="0">
                    <a:pos x="220" y="68"/>
                  </a:cxn>
                  <a:cxn ang="0">
                    <a:pos x="230" y="67"/>
                  </a:cxn>
                  <a:cxn ang="0">
                    <a:pos x="238" y="65"/>
                  </a:cxn>
                  <a:cxn ang="0">
                    <a:pos x="248" y="66"/>
                  </a:cxn>
                  <a:cxn ang="0">
                    <a:pos x="257" y="71"/>
                  </a:cxn>
                  <a:cxn ang="0">
                    <a:pos x="265" y="74"/>
                  </a:cxn>
                  <a:cxn ang="0">
                    <a:pos x="274" y="80"/>
                  </a:cxn>
                  <a:cxn ang="0">
                    <a:pos x="280" y="87"/>
                  </a:cxn>
                  <a:cxn ang="0">
                    <a:pos x="280" y="94"/>
                  </a:cxn>
                  <a:cxn ang="0">
                    <a:pos x="271" y="94"/>
                  </a:cxn>
                  <a:cxn ang="0">
                    <a:pos x="262" y="91"/>
                  </a:cxn>
                  <a:cxn ang="0">
                    <a:pos x="251" y="87"/>
                  </a:cxn>
                  <a:cxn ang="0">
                    <a:pos x="242" y="89"/>
                  </a:cxn>
                  <a:cxn ang="0">
                    <a:pos x="234" y="91"/>
                  </a:cxn>
                  <a:cxn ang="0">
                    <a:pos x="225" y="93"/>
                  </a:cxn>
                  <a:cxn ang="0">
                    <a:pos x="217" y="96"/>
                  </a:cxn>
                  <a:cxn ang="0">
                    <a:pos x="209" y="99"/>
                  </a:cxn>
                  <a:cxn ang="0">
                    <a:pos x="200" y="102"/>
                  </a:cxn>
                  <a:cxn ang="0">
                    <a:pos x="192" y="105"/>
                  </a:cxn>
                  <a:cxn ang="0">
                    <a:pos x="184" y="109"/>
                  </a:cxn>
                  <a:cxn ang="0">
                    <a:pos x="175" y="111"/>
                  </a:cxn>
                  <a:cxn ang="0">
                    <a:pos x="167" y="112"/>
                  </a:cxn>
                  <a:cxn ang="0">
                    <a:pos x="157" y="111"/>
                  </a:cxn>
                  <a:cxn ang="0">
                    <a:pos x="147" y="109"/>
                  </a:cxn>
                  <a:cxn ang="0">
                    <a:pos x="136" y="105"/>
                  </a:cxn>
                  <a:cxn ang="0">
                    <a:pos x="126" y="102"/>
                  </a:cxn>
                  <a:cxn ang="0">
                    <a:pos x="116" y="98"/>
                  </a:cxn>
                  <a:cxn ang="0">
                    <a:pos x="105" y="95"/>
                  </a:cxn>
                  <a:cxn ang="0">
                    <a:pos x="95" y="94"/>
                  </a:cxn>
                  <a:cxn ang="0">
                    <a:pos x="86" y="93"/>
                  </a:cxn>
                  <a:cxn ang="0">
                    <a:pos x="76" y="92"/>
                  </a:cxn>
                  <a:cxn ang="0">
                    <a:pos x="67" y="94"/>
                  </a:cxn>
                  <a:cxn ang="0">
                    <a:pos x="59" y="97"/>
                  </a:cxn>
                  <a:cxn ang="0">
                    <a:pos x="50" y="99"/>
                  </a:cxn>
                  <a:cxn ang="0">
                    <a:pos x="41" y="99"/>
                  </a:cxn>
                  <a:cxn ang="0">
                    <a:pos x="32" y="101"/>
                  </a:cxn>
                </a:cxnLst>
                <a:rect l="0" t="0" r="r" b="b"/>
                <a:pathLst>
                  <a:path w="285" h="113">
                    <a:moveTo>
                      <a:pt x="0" y="4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2" y="0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6" y="1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5" y="6"/>
                    </a:lnTo>
                    <a:lnTo>
                      <a:pt x="70" y="7"/>
                    </a:lnTo>
                    <a:lnTo>
                      <a:pt x="75" y="8"/>
                    </a:lnTo>
                    <a:lnTo>
                      <a:pt x="80" y="9"/>
                    </a:lnTo>
                    <a:lnTo>
                      <a:pt x="83" y="13"/>
                    </a:lnTo>
                    <a:lnTo>
                      <a:pt x="86" y="16"/>
                    </a:lnTo>
                    <a:lnTo>
                      <a:pt x="89" y="20"/>
                    </a:lnTo>
                    <a:lnTo>
                      <a:pt x="92" y="24"/>
                    </a:lnTo>
                    <a:lnTo>
                      <a:pt x="95" y="28"/>
                    </a:lnTo>
                    <a:lnTo>
                      <a:pt x="98" y="31"/>
                    </a:lnTo>
                    <a:lnTo>
                      <a:pt x="101" y="35"/>
                    </a:lnTo>
                    <a:lnTo>
                      <a:pt x="104" y="38"/>
                    </a:lnTo>
                    <a:lnTo>
                      <a:pt x="107" y="42"/>
                    </a:lnTo>
                    <a:lnTo>
                      <a:pt x="108" y="46"/>
                    </a:lnTo>
                    <a:lnTo>
                      <a:pt x="113" y="49"/>
                    </a:lnTo>
                    <a:lnTo>
                      <a:pt x="117" y="52"/>
                    </a:lnTo>
                    <a:lnTo>
                      <a:pt x="123" y="55"/>
                    </a:lnTo>
                    <a:lnTo>
                      <a:pt x="126" y="59"/>
                    </a:lnTo>
                    <a:lnTo>
                      <a:pt x="131" y="61"/>
                    </a:lnTo>
                    <a:lnTo>
                      <a:pt x="136" y="64"/>
                    </a:lnTo>
                    <a:lnTo>
                      <a:pt x="141" y="65"/>
                    </a:lnTo>
                    <a:lnTo>
                      <a:pt x="145" y="68"/>
                    </a:lnTo>
                    <a:lnTo>
                      <a:pt x="150" y="70"/>
                    </a:lnTo>
                    <a:lnTo>
                      <a:pt x="155" y="72"/>
                    </a:lnTo>
                    <a:lnTo>
                      <a:pt x="160" y="75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5" y="77"/>
                    </a:lnTo>
                    <a:lnTo>
                      <a:pt x="180" y="77"/>
                    </a:lnTo>
                    <a:lnTo>
                      <a:pt x="185" y="78"/>
                    </a:lnTo>
                    <a:lnTo>
                      <a:pt x="189" y="77"/>
                    </a:lnTo>
                    <a:lnTo>
                      <a:pt x="193" y="75"/>
                    </a:lnTo>
                    <a:lnTo>
                      <a:pt x="199" y="73"/>
                    </a:lnTo>
                    <a:lnTo>
                      <a:pt x="203" y="71"/>
                    </a:lnTo>
                    <a:lnTo>
                      <a:pt x="207" y="70"/>
                    </a:lnTo>
                    <a:lnTo>
                      <a:pt x="211" y="68"/>
                    </a:lnTo>
                    <a:lnTo>
                      <a:pt x="216" y="68"/>
                    </a:lnTo>
                    <a:lnTo>
                      <a:pt x="220" y="68"/>
                    </a:lnTo>
                    <a:lnTo>
                      <a:pt x="225" y="67"/>
                    </a:lnTo>
                    <a:lnTo>
                      <a:pt x="230" y="67"/>
                    </a:lnTo>
                    <a:lnTo>
                      <a:pt x="234" y="67"/>
                    </a:lnTo>
                    <a:lnTo>
                      <a:pt x="238" y="65"/>
                    </a:lnTo>
                    <a:lnTo>
                      <a:pt x="243" y="65"/>
                    </a:lnTo>
                    <a:lnTo>
                      <a:pt x="248" y="66"/>
                    </a:lnTo>
                    <a:lnTo>
                      <a:pt x="253" y="68"/>
                    </a:lnTo>
                    <a:lnTo>
                      <a:pt x="257" y="71"/>
                    </a:lnTo>
                    <a:lnTo>
                      <a:pt x="263" y="70"/>
                    </a:lnTo>
                    <a:lnTo>
                      <a:pt x="265" y="74"/>
                    </a:lnTo>
                    <a:lnTo>
                      <a:pt x="271" y="77"/>
                    </a:lnTo>
                    <a:lnTo>
                      <a:pt x="274" y="80"/>
                    </a:lnTo>
                    <a:lnTo>
                      <a:pt x="276" y="84"/>
                    </a:lnTo>
                    <a:lnTo>
                      <a:pt x="280" y="87"/>
                    </a:lnTo>
                    <a:lnTo>
                      <a:pt x="284" y="90"/>
                    </a:lnTo>
                    <a:lnTo>
                      <a:pt x="280" y="94"/>
                    </a:lnTo>
                    <a:lnTo>
                      <a:pt x="276" y="95"/>
                    </a:lnTo>
                    <a:lnTo>
                      <a:pt x="271" y="94"/>
                    </a:lnTo>
                    <a:lnTo>
                      <a:pt x="266" y="94"/>
                    </a:lnTo>
                    <a:lnTo>
                      <a:pt x="262" y="91"/>
                    </a:lnTo>
                    <a:lnTo>
                      <a:pt x="257" y="90"/>
                    </a:lnTo>
                    <a:lnTo>
                      <a:pt x="251" y="87"/>
                    </a:lnTo>
                    <a:lnTo>
                      <a:pt x="246" y="87"/>
                    </a:lnTo>
                    <a:lnTo>
                      <a:pt x="242" y="89"/>
                    </a:lnTo>
                    <a:lnTo>
                      <a:pt x="239" y="91"/>
                    </a:lnTo>
                    <a:lnTo>
                      <a:pt x="234" y="91"/>
                    </a:lnTo>
                    <a:lnTo>
                      <a:pt x="229" y="91"/>
                    </a:lnTo>
                    <a:lnTo>
                      <a:pt x="225" y="93"/>
                    </a:lnTo>
                    <a:lnTo>
                      <a:pt x="221" y="94"/>
                    </a:lnTo>
                    <a:lnTo>
                      <a:pt x="217" y="96"/>
                    </a:lnTo>
                    <a:lnTo>
                      <a:pt x="213" y="98"/>
                    </a:lnTo>
                    <a:lnTo>
                      <a:pt x="209" y="99"/>
                    </a:lnTo>
                    <a:lnTo>
                      <a:pt x="205" y="101"/>
                    </a:lnTo>
                    <a:lnTo>
                      <a:pt x="200" y="102"/>
                    </a:lnTo>
                    <a:lnTo>
                      <a:pt x="196" y="104"/>
                    </a:lnTo>
                    <a:lnTo>
                      <a:pt x="192" y="105"/>
                    </a:lnTo>
                    <a:lnTo>
                      <a:pt x="188" y="107"/>
                    </a:lnTo>
                    <a:lnTo>
                      <a:pt x="184" y="109"/>
                    </a:lnTo>
                    <a:lnTo>
                      <a:pt x="180" y="109"/>
                    </a:lnTo>
                    <a:lnTo>
                      <a:pt x="175" y="111"/>
                    </a:lnTo>
                    <a:lnTo>
                      <a:pt x="171" y="112"/>
                    </a:lnTo>
                    <a:lnTo>
                      <a:pt x="167" y="112"/>
                    </a:lnTo>
                    <a:lnTo>
                      <a:pt x="162" y="111"/>
                    </a:lnTo>
                    <a:lnTo>
                      <a:pt x="157" y="111"/>
                    </a:lnTo>
                    <a:lnTo>
                      <a:pt x="152" y="111"/>
                    </a:lnTo>
                    <a:lnTo>
                      <a:pt x="147" y="109"/>
                    </a:lnTo>
                    <a:lnTo>
                      <a:pt x="142" y="108"/>
                    </a:lnTo>
                    <a:lnTo>
                      <a:pt x="136" y="105"/>
                    </a:lnTo>
                    <a:lnTo>
                      <a:pt x="131" y="104"/>
                    </a:lnTo>
                    <a:lnTo>
                      <a:pt x="126" y="102"/>
                    </a:lnTo>
                    <a:lnTo>
                      <a:pt x="121" y="100"/>
                    </a:lnTo>
                    <a:lnTo>
                      <a:pt x="116" y="98"/>
                    </a:lnTo>
                    <a:lnTo>
                      <a:pt x="111" y="97"/>
                    </a:lnTo>
                    <a:lnTo>
                      <a:pt x="105" y="95"/>
                    </a:lnTo>
                    <a:lnTo>
                      <a:pt x="100" y="94"/>
                    </a:lnTo>
                    <a:lnTo>
                      <a:pt x="95" y="94"/>
                    </a:lnTo>
                    <a:lnTo>
                      <a:pt x="90" y="93"/>
                    </a:lnTo>
                    <a:lnTo>
                      <a:pt x="86" y="93"/>
                    </a:lnTo>
                    <a:lnTo>
                      <a:pt x="80" y="92"/>
                    </a:lnTo>
                    <a:lnTo>
                      <a:pt x="76" y="92"/>
                    </a:lnTo>
                    <a:lnTo>
                      <a:pt x="72" y="94"/>
                    </a:lnTo>
                    <a:lnTo>
                      <a:pt x="67" y="94"/>
                    </a:lnTo>
                    <a:lnTo>
                      <a:pt x="63" y="96"/>
                    </a:lnTo>
                    <a:lnTo>
                      <a:pt x="59" y="97"/>
                    </a:lnTo>
                    <a:lnTo>
                      <a:pt x="54" y="97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41" y="99"/>
                    </a:lnTo>
                    <a:lnTo>
                      <a:pt x="37" y="101"/>
                    </a:lnTo>
                    <a:lnTo>
                      <a:pt x="32" y="101"/>
                    </a:lnTo>
                    <a:lnTo>
                      <a:pt x="0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25"/>
              <p:cNvSpPr>
                <a:spLocks/>
              </p:cNvSpPr>
              <p:nvPr/>
            </p:nvSpPr>
            <p:spPr bwMode="auto">
              <a:xfrm>
                <a:off x="4564" y="784"/>
                <a:ext cx="262" cy="186"/>
              </a:xfrm>
              <a:custGeom>
                <a:avLst/>
                <a:gdLst/>
                <a:ahLst/>
                <a:cxnLst>
                  <a:cxn ang="0">
                    <a:pos x="257" y="48"/>
                  </a:cxn>
                  <a:cxn ang="0">
                    <a:pos x="251" y="55"/>
                  </a:cxn>
                  <a:cxn ang="0">
                    <a:pos x="247" y="63"/>
                  </a:cxn>
                  <a:cxn ang="0">
                    <a:pos x="242" y="70"/>
                  </a:cxn>
                  <a:cxn ang="0">
                    <a:pos x="234" y="77"/>
                  </a:cxn>
                  <a:cxn ang="0">
                    <a:pos x="228" y="83"/>
                  </a:cxn>
                  <a:cxn ang="0">
                    <a:pos x="219" y="88"/>
                  </a:cxn>
                  <a:cxn ang="0">
                    <a:pos x="210" y="92"/>
                  </a:cxn>
                  <a:cxn ang="0">
                    <a:pos x="201" y="98"/>
                  </a:cxn>
                  <a:cxn ang="0">
                    <a:pos x="191" y="97"/>
                  </a:cxn>
                  <a:cxn ang="0">
                    <a:pos x="182" y="96"/>
                  </a:cxn>
                  <a:cxn ang="0">
                    <a:pos x="173" y="96"/>
                  </a:cxn>
                  <a:cxn ang="0">
                    <a:pos x="164" y="95"/>
                  </a:cxn>
                  <a:cxn ang="0">
                    <a:pos x="155" y="92"/>
                  </a:cxn>
                  <a:cxn ang="0">
                    <a:pos x="145" y="94"/>
                  </a:cxn>
                  <a:cxn ang="0">
                    <a:pos x="134" y="95"/>
                  </a:cxn>
                  <a:cxn ang="0">
                    <a:pos x="123" y="99"/>
                  </a:cxn>
                  <a:cxn ang="0">
                    <a:pos x="114" y="103"/>
                  </a:cxn>
                  <a:cxn ang="0">
                    <a:pos x="104" y="106"/>
                  </a:cxn>
                  <a:cxn ang="0">
                    <a:pos x="94" y="111"/>
                  </a:cxn>
                  <a:cxn ang="0">
                    <a:pos x="86" y="117"/>
                  </a:cxn>
                  <a:cxn ang="0">
                    <a:pos x="79" y="123"/>
                  </a:cxn>
                  <a:cxn ang="0">
                    <a:pos x="75" y="132"/>
                  </a:cxn>
                  <a:cxn ang="0">
                    <a:pos x="71" y="141"/>
                  </a:cxn>
                  <a:cxn ang="0">
                    <a:pos x="67" y="149"/>
                  </a:cxn>
                  <a:cxn ang="0">
                    <a:pos x="61" y="156"/>
                  </a:cxn>
                  <a:cxn ang="0">
                    <a:pos x="55" y="163"/>
                  </a:cxn>
                  <a:cxn ang="0">
                    <a:pos x="50" y="170"/>
                  </a:cxn>
                  <a:cxn ang="0">
                    <a:pos x="42" y="176"/>
                  </a:cxn>
                  <a:cxn ang="0">
                    <a:pos x="33" y="180"/>
                  </a:cxn>
                  <a:cxn ang="0">
                    <a:pos x="25" y="183"/>
                  </a:cxn>
                  <a:cxn ang="0">
                    <a:pos x="14" y="184"/>
                  </a:cxn>
                  <a:cxn ang="0">
                    <a:pos x="5" y="184"/>
                  </a:cxn>
                  <a:cxn ang="0">
                    <a:pos x="0" y="180"/>
                  </a:cxn>
                  <a:cxn ang="0">
                    <a:pos x="6" y="173"/>
                  </a:cxn>
                  <a:cxn ang="0">
                    <a:pos x="15" y="169"/>
                  </a:cxn>
                  <a:cxn ang="0">
                    <a:pos x="25" y="164"/>
                  </a:cxn>
                  <a:cxn ang="0">
                    <a:pos x="30" y="156"/>
                  </a:cxn>
                  <a:cxn ang="0">
                    <a:pos x="35" y="149"/>
                  </a:cxn>
                  <a:cxn ang="0">
                    <a:pos x="40" y="142"/>
                  </a:cxn>
                  <a:cxn ang="0">
                    <a:pos x="43" y="133"/>
                  </a:cxn>
                  <a:cxn ang="0">
                    <a:pos x="47" y="126"/>
                  </a:cxn>
                  <a:cxn ang="0">
                    <a:pos x="50" y="117"/>
                  </a:cxn>
                  <a:cxn ang="0">
                    <a:pos x="54" y="110"/>
                  </a:cxn>
                  <a:cxn ang="0">
                    <a:pos x="58" y="101"/>
                  </a:cxn>
                  <a:cxn ang="0">
                    <a:pos x="62" y="94"/>
                  </a:cxn>
                  <a:cxn ang="0">
                    <a:pos x="68" y="87"/>
                  </a:cxn>
                  <a:cxn ang="0">
                    <a:pos x="75" y="80"/>
                  </a:cxn>
                  <a:cxn ang="0">
                    <a:pos x="84" y="75"/>
                  </a:cxn>
                  <a:cxn ang="0">
                    <a:pos x="94" y="70"/>
                  </a:cxn>
                  <a:cxn ang="0">
                    <a:pos x="103" y="65"/>
                  </a:cxn>
                  <a:cxn ang="0">
                    <a:pos x="113" y="60"/>
                  </a:cxn>
                  <a:cxn ang="0">
                    <a:pos x="123" y="56"/>
                  </a:cxn>
                  <a:cxn ang="0">
                    <a:pos x="131" y="49"/>
                  </a:cxn>
                  <a:cxn ang="0">
                    <a:pos x="138" y="43"/>
                  </a:cxn>
                  <a:cxn ang="0">
                    <a:pos x="146" y="37"/>
                  </a:cxn>
                  <a:cxn ang="0">
                    <a:pos x="151" y="29"/>
                  </a:cxn>
                  <a:cxn ang="0">
                    <a:pos x="154" y="22"/>
                  </a:cxn>
                  <a:cxn ang="0">
                    <a:pos x="160" y="14"/>
                  </a:cxn>
                  <a:cxn ang="0">
                    <a:pos x="165" y="7"/>
                  </a:cxn>
                  <a:cxn ang="0">
                    <a:pos x="171" y="0"/>
                  </a:cxn>
                </a:cxnLst>
                <a:rect l="0" t="0" r="r" b="b"/>
                <a:pathLst>
                  <a:path w="262" h="186">
                    <a:moveTo>
                      <a:pt x="261" y="45"/>
                    </a:moveTo>
                    <a:lnTo>
                      <a:pt x="257" y="48"/>
                    </a:lnTo>
                    <a:lnTo>
                      <a:pt x="253" y="51"/>
                    </a:lnTo>
                    <a:lnTo>
                      <a:pt x="251" y="55"/>
                    </a:lnTo>
                    <a:lnTo>
                      <a:pt x="250" y="59"/>
                    </a:lnTo>
                    <a:lnTo>
                      <a:pt x="247" y="63"/>
                    </a:lnTo>
                    <a:lnTo>
                      <a:pt x="243" y="66"/>
                    </a:lnTo>
                    <a:lnTo>
                      <a:pt x="242" y="70"/>
                    </a:lnTo>
                    <a:lnTo>
                      <a:pt x="237" y="73"/>
                    </a:lnTo>
                    <a:lnTo>
                      <a:pt x="234" y="77"/>
                    </a:lnTo>
                    <a:lnTo>
                      <a:pt x="231" y="79"/>
                    </a:lnTo>
                    <a:lnTo>
                      <a:pt x="228" y="83"/>
                    </a:lnTo>
                    <a:lnTo>
                      <a:pt x="223" y="86"/>
                    </a:lnTo>
                    <a:lnTo>
                      <a:pt x="219" y="88"/>
                    </a:lnTo>
                    <a:lnTo>
                      <a:pt x="214" y="89"/>
                    </a:lnTo>
                    <a:lnTo>
                      <a:pt x="210" y="92"/>
                    </a:lnTo>
                    <a:lnTo>
                      <a:pt x="205" y="95"/>
                    </a:lnTo>
                    <a:lnTo>
                      <a:pt x="201" y="98"/>
                    </a:lnTo>
                    <a:lnTo>
                      <a:pt x="196" y="97"/>
                    </a:lnTo>
                    <a:lnTo>
                      <a:pt x="191" y="97"/>
                    </a:lnTo>
                    <a:lnTo>
                      <a:pt x="186" y="97"/>
                    </a:lnTo>
                    <a:lnTo>
                      <a:pt x="182" y="96"/>
                    </a:lnTo>
                    <a:lnTo>
                      <a:pt x="178" y="95"/>
                    </a:lnTo>
                    <a:lnTo>
                      <a:pt x="173" y="96"/>
                    </a:lnTo>
                    <a:lnTo>
                      <a:pt x="168" y="95"/>
                    </a:lnTo>
                    <a:lnTo>
                      <a:pt x="164" y="95"/>
                    </a:lnTo>
                    <a:lnTo>
                      <a:pt x="159" y="94"/>
                    </a:lnTo>
                    <a:lnTo>
                      <a:pt x="155" y="92"/>
                    </a:lnTo>
                    <a:lnTo>
                      <a:pt x="150" y="93"/>
                    </a:lnTo>
                    <a:lnTo>
                      <a:pt x="145" y="94"/>
                    </a:lnTo>
                    <a:lnTo>
                      <a:pt x="139" y="96"/>
                    </a:lnTo>
                    <a:lnTo>
                      <a:pt x="134" y="95"/>
                    </a:lnTo>
                    <a:lnTo>
                      <a:pt x="129" y="98"/>
                    </a:lnTo>
                    <a:lnTo>
                      <a:pt x="123" y="99"/>
                    </a:lnTo>
                    <a:lnTo>
                      <a:pt x="119" y="101"/>
                    </a:lnTo>
                    <a:lnTo>
                      <a:pt x="114" y="103"/>
                    </a:lnTo>
                    <a:lnTo>
                      <a:pt x="109" y="105"/>
                    </a:lnTo>
                    <a:lnTo>
                      <a:pt x="104" y="106"/>
                    </a:lnTo>
                    <a:lnTo>
                      <a:pt x="98" y="108"/>
                    </a:lnTo>
                    <a:lnTo>
                      <a:pt x="94" y="111"/>
                    </a:lnTo>
                    <a:lnTo>
                      <a:pt x="90" y="115"/>
                    </a:lnTo>
                    <a:lnTo>
                      <a:pt x="86" y="117"/>
                    </a:lnTo>
                    <a:lnTo>
                      <a:pt x="83" y="121"/>
                    </a:lnTo>
                    <a:lnTo>
                      <a:pt x="79" y="123"/>
                    </a:lnTo>
                    <a:lnTo>
                      <a:pt x="77" y="128"/>
                    </a:lnTo>
                    <a:lnTo>
                      <a:pt x="75" y="132"/>
                    </a:lnTo>
                    <a:lnTo>
                      <a:pt x="73" y="137"/>
                    </a:lnTo>
                    <a:lnTo>
                      <a:pt x="71" y="141"/>
                    </a:lnTo>
                    <a:lnTo>
                      <a:pt x="69" y="145"/>
                    </a:lnTo>
                    <a:lnTo>
                      <a:pt x="67" y="149"/>
                    </a:lnTo>
                    <a:lnTo>
                      <a:pt x="64" y="153"/>
                    </a:lnTo>
                    <a:lnTo>
                      <a:pt x="61" y="156"/>
                    </a:lnTo>
                    <a:lnTo>
                      <a:pt x="58" y="159"/>
                    </a:lnTo>
                    <a:lnTo>
                      <a:pt x="55" y="163"/>
                    </a:lnTo>
                    <a:lnTo>
                      <a:pt x="51" y="166"/>
                    </a:lnTo>
                    <a:lnTo>
                      <a:pt x="50" y="170"/>
                    </a:lnTo>
                    <a:lnTo>
                      <a:pt x="47" y="173"/>
                    </a:lnTo>
                    <a:lnTo>
                      <a:pt x="42" y="176"/>
                    </a:lnTo>
                    <a:lnTo>
                      <a:pt x="38" y="179"/>
                    </a:lnTo>
                    <a:lnTo>
                      <a:pt x="33" y="180"/>
                    </a:lnTo>
                    <a:lnTo>
                      <a:pt x="29" y="183"/>
                    </a:lnTo>
                    <a:lnTo>
                      <a:pt x="25" y="183"/>
                    </a:lnTo>
                    <a:lnTo>
                      <a:pt x="19" y="185"/>
                    </a:lnTo>
                    <a:lnTo>
                      <a:pt x="14" y="184"/>
                    </a:lnTo>
                    <a:lnTo>
                      <a:pt x="10" y="184"/>
                    </a:lnTo>
                    <a:lnTo>
                      <a:pt x="5" y="184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2" y="176"/>
                    </a:lnTo>
                    <a:lnTo>
                      <a:pt x="6" y="173"/>
                    </a:lnTo>
                    <a:lnTo>
                      <a:pt x="10" y="170"/>
                    </a:lnTo>
                    <a:lnTo>
                      <a:pt x="15" y="169"/>
                    </a:lnTo>
                    <a:lnTo>
                      <a:pt x="20" y="166"/>
                    </a:lnTo>
                    <a:lnTo>
                      <a:pt x="25" y="164"/>
                    </a:lnTo>
                    <a:lnTo>
                      <a:pt x="29" y="160"/>
                    </a:lnTo>
                    <a:lnTo>
                      <a:pt x="30" y="156"/>
                    </a:lnTo>
                    <a:lnTo>
                      <a:pt x="32" y="153"/>
                    </a:lnTo>
                    <a:lnTo>
                      <a:pt x="35" y="149"/>
                    </a:lnTo>
                    <a:lnTo>
                      <a:pt x="38" y="145"/>
                    </a:lnTo>
                    <a:lnTo>
                      <a:pt x="40" y="142"/>
                    </a:lnTo>
                    <a:lnTo>
                      <a:pt x="42" y="137"/>
                    </a:lnTo>
                    <a:lnTo>
                      <a:pt x="43" y="133"/>
                    </a:lnTo>
                    <a:lnTo>
                      <a:pt x="45" y="129"/>
                    </a:lnTo>
                    <a:lnTo>
                      <a:pt x="47" y="126"/>
                    </a:lnTo>
                    <a:lnTo>
                      <a:pt x="49" y="121"/>
                    </a:lnTo>
                    <a:lnTo>
                      <a:pt x="50" y="117"/>
                    </a:lnTo>
                    <a:lnTo>
                      <a:pt x="52" y="114"/>
                    </a:lnTo>
                    <a:lnTo>
                      <a:pt x="54" y="110"/>
                    </a:lnTo>
                    <a:lnTo>
                      <a:pt x="56" y="106"/>
                    </a:lnTo>
                    <a:lnTo>
                      <a:pt x="58" y="101"/>
                    </a:lnTo>
                    <a:lnTo>
                      <a:pt x="61" y="98"/>
                    </a:lnTo>
                    <a:lnTo>
                      <a:pt x="62" y="94"/>
                    </a:lnTo>
                    <a:lnTo>
                      <a:pt x="65" y="90"/>
                    </a:lnTo>
                    <a:lnTo>
                      <a:pt x="68" y="87"/>
                    </a:lnTo>
                    <a:lnTo>
                      <a:pt x="72" y="84"/>
                    </a:lnTo>
                    <a:lnTo>
                      <a:pt x="75" y="80"/>
                    </a:lnTo>
                    <a:lnTo>
                      <a:pt x="78" y="77"/>
                    </a:lnTo>
                    <a:lnTo>
                      <a:pt x="84" y="75"/>
                    </a:lnTo>
                    <a:lnTo>
                      <a:pt x="89" y="72"/>
                    </a:lnTo>
                    <a:lnTo>
                      <a:pt x="94" y="70"/>
                    </a:lnTo>
                    <a:lnTo>
                      <a:pt x="99" y="67"/>
                    </a:lnTo>
                    <a:lnTo>
                      <a:pt x="103" y="65"/>
                    </a:lnTo>
                    <a:lnTo>
                      <a:pt x="109" y="63"/>
                    </a:lnTo>
                    <a:lnTo>
                      <a:pt x="113" y="60"/>
                    </a:lnTo>
                    <a:lnTo>
                      <a:pt x="117" y="58"/>
                    </a:lnTo>
                    <a:lnTo>
                      <a:pt x="123" y="56"/>
                    </a:lnTo>
                    <a:lnTo>
                      <a:pt x="128" y="53"/>
                    </a:lnTo>
                    <a:lnTo>
                      <a:pt x="131" y="49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3" y="40"/>
                    </a:lnTo>
                    <a:lnTo>
                      <a:pt x="146" y="37"/>
                    </a:lnTo>
                    <a:lnTo>
                      <a:pt x="148" y="33"/>
                    </a:lnTo>
                    <a:lnTo>
                      <a:pt x="151" y="29"/>
                    </a:lnTo>
                    <a:lnTo>
                      <a:pt x="153" y="26"/>
                    </a:lnTo>
                    <a:lnTo>
                      <a:pt x="154" y="22"/>
                    </a:lnTo>
                    <a:lnTo>
                      <a:pt x="158" y="18"/>
                    </a:lnTo>
                    <a:lnTo>
                      <a:pt x="160" y="14"/>
                    </a:lnTo>
                    <a:lnTo>
                      <a:pt x="163" y="11"/>
                    </a:lnTo>
                    <a:lnTo>
                      <a:pt x="165" y="7"/>
                    </a:lnTo>
                    <a:lnTo>
                      <a:pt x="167" y="3"/>
                    </a:lnTo>
                    <a:lnTo>
                      <a:pt x="171" y="0"/>
                    </a:lnTo>
                    <a:lnTo>
                      <a:pt x="261" y="4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26"/>
              <p:cNvSpPr>
                <a:spLocks/>
              </p:cNvSpPr>
              <p:nvPr/>
            </p:nvSpPr>
            <p:spPr bwMode="auto">
              <a:xfrm>
                <a:off x="4829" y="831"/>
                <a:ext cx="113" cy="285"/>
              </a:xfrm>
              <a:custGeom>
                <a:avLst/>
                <a:gdLst/>
                <a:ahLst/>
                <a:cxnLst>
                  <a:cxn ang="0">
                    <a:pos x="107" y="5"/>
                  </a:cxn>
                  <a:cxn ang="0">
                    <a:pos x="108" y="14"/>
                  </a:cxn>
                  <a:cxn ang="0">
                    <a:pos x="110" y="23"/>
                  </a:cxn>
                  <a:cxn ang="0">
                    <a:pos x="112" y="31"/>
                  </a:cxn>
                  <a:cxn ang="0">
                    <a:pos x="111" y="42"/>
                  </a:cxn>
                  <a:cxn ang="0">
                    <a:pos x="112" y="51"/>
                  </a:cxn>
                  <a:cxn ang="0">
                    <a:pos x="109" y="61"/>
                  </a:cxn>
                  <a:cxn ang="0">
                    <a:pos x="105" y="70"/>
                  </a:cxn>
                  <a:cxn ang="0">
                    <a:pos x="102" y="81"/>
                  </a:cxn>
                  <a:cxn ang="0">
                    <a:pos x="95" y="87"/>
                  </a:cxn>
                  <a:cxn ang="0">
                    <a:pos x="88" y="92"/>
                  </a:cxn>
                  <a:cxn ang="0">
                    <a:pos x="81" y="99"/>
                  </a:cxn>
                  <a:cxn ang="0">
                    <a:pos x="74" y="104"/>
                  </a:cxn>
                  <a:cxn ang="0">
                    <a:pos x="66" y="108"/>
                  </a:cxn>
                  <a:cxn ang="0">
                    <a:pos x="60" y="117"/>
                  </a:cxn>
                  <a:cxn ang="0">
                    <a:pos x="54" y="126"/>
                  </a:cxn>
                  <a:cxn ang="0">
                    <a:pos x="48" y="136"/>
                  </a:cxn>
                  <a:cxn ang="0">
                    <a:pos x="44" y="145"/>
                  </a:cxn>
                  <a:cxn ang="0">
                    <a:pos x="40" y="155"/>
                  </a:cxn>
                  <a:cxn ang="0">
                    <a:pos x="36" y="165"/>
                  </a:cxn>
                  <a:cxn ang="0">
                    <a:pos x="35" y="175"/>
                  </a:cxn>
                  <a:cxn ang="0">
                    <a:pos x="34" y="185"/>
                  </a:cxn>
                  <a:cxn ang="0">
                    <a:pos x="37" y="193"/>
                  </a:cxn>
                  <a:cxn ang="0">
                    <a:pos x="41" y="203"/>
                  </a:cxn>
                  <a:cxn ang="0">
                    <a:pos x="44" y="211"/>
                  </a:cxn>
                  <a:cxn ang="0">
                    <a:pos x="44" y="220"/>
                  </a:cxn>
                  <a:cxn ang="0">
                    <a:pos x="45" y="229"/>
                  </a:cxn>
                  <a:cxn ang="0">
                    <a:pos x="47" y="238"/>
                  </a:cxn>
                  <a:cxn ang="0">
                    <a:pos x="46" y="248"/>
                  </a:cxn>
                  <a:cxn ang="0">
                    <a:pos x="42" y="258"/>
                  </a:cxn>
                  <a:cxn ang="0">
                    <a:pos x="38" y="265"/>
                  </a:cxn>
                  <a:cxn ang="0">
                    <a:pos x="32" y="274"/>
                  </a:cxn>
                  <a:cxn ang="0">
                    <a:pos x="25" y="279"/>
                  </a:cxn>
                  <a:cxn ang="0">
                    <a:pos x="19" y="280"/>
                  </a:cxn>
                  <a:cxn ang="0">
                    <a:pos x="18" y="271"/>
                  </a:cxn>
                  <a:cxn ang="0">
                    <a:pos x="21" y="262"/>
                  </a:cxn>
                  <a:cxn ang="0">
                    <a:pos x="25" y="252"/>
                  </a:cxn>
                  <a:cxn ang="0">
                    <a:pos x="23" y="242"/>
                  </a:cxn>
                  <a:cxn ang="0">
                    <a:pos x="21" y="234"/>
                  </a:cxn>
                  <a:cxn ang="0">
                    <a:pos x="20" y="225"/>
                  </a:cxn>
                  <a:cxn ang="0">
                    <a:pos x="16" y="217"/>
                  </a:cxn>
                  <a:cxn ang="0">
                    <a:pos x="13" y="209"/>
                  </a:cxn>
                  <a:cxn ang="0">
                    <a:pos x="10" y="200"/>
                  </a:cxn>
                  <a:cxn ang="0">
                    <a:pos x="7" y="192"/>
                  </a:cxn>
                  <a:cxn ang="0">
                    <a:pos x="4" y="184"/>
                  </a:cxn>
                  <a:cxn ang="0">
                    <a:pos x="2" y="176"/>
                  </a:cxn>
                  <a:cxn ang="0">
                    <a:pos x="0" y="166"/>
                  </a:cxn>
                  <a:cxn ang="0">
                    <a:pos x="1" y="157"/>
                  </a:cxn>
                  <a:cxn ang="0">
                    <a:pos x="3" y="146"/>
                  </a:cxn>
                  <a:cxn ang="0">
                    <a:pos x="7" y="136"/>
                  </a:cxn>
                  <a:cxn ang="0">
                    <a:pos x="10" y="125"/>
                  </a:cxn>
                  <a:cxn ang="0">
                    <a:pos x="14" y="116"/>
                  </a:cxn>
                  <a:cxn ang="0">
                    <a:pos x="17" y="105"/>
                  </a:cxn>
                  <a:cxn ang="0">
                    <a:pos x="18" y="95"/>
                  </a:cxn>
                  <a:cxn ang="0">
                    <a:pos x="19" y="86"/>
                  </a:cxn>
                  <a:cxn ang="0">
                    <a:pos x="20" y="76"/>
                  </a:cxn>
                  <a:cxn ang="0">
                    <a:pos x="18" y="67"/>
                  </a:cxn>
                  <a:cxn ang="0">
                    <a:pos x="15" y="59"/>
                  </a:cxn>
                  <a:cxn ang="0">
                    <a:pos x="14" y="50"/>
                  </a:cxn>
                  <a:cxn ang="0">
                    <a:pos x="13" y="41"/>
                  </a:cxn>
                  <a:cxn ang="0">
                    <a:pos x="11" y="32"/>
                  </a:cxn>
                </a:cxnLst>
                <a:rect l="0" t="0" r="r" b="b"/>
                <a:pathLst>
                  <a:path w="113" h="285">
                    <a:moveTo>
                      <a:pt x="108" y="0"/>
                    </a:moveTo>
                    <a:lnTo>
                      <a:pt x="107" y="5"/>
                    </a:lnTo>
                    <a:lnTo>
                      <a:pt x="106" y="10"/>
                    </a:lnTo>
                    <a:lnTo>
                      <a:pt x="108" y="14"/>
                    </a:lnTo>
                    <a:lnTo>
                      <a:pt x="110" y="18"/>
                    </a:lnTo>
                    <a:lnTo>
                      <a:pt x="110" y="23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1" y="37"/>
                    </a:lnTo>
                    <a:lnTo>
                      <a:pt x="111" y="42"/>
                    </a:lnTo>
                    <a:lnTo>
                      <a:pt x="111" y="46"/>
                    </a:lnTo>
                    <a:lnTo>
                      <a:pt x="112" y="51"/>
                    </a:lnTo>
                    <a:lnTo>
                      <a:pt x="110" y="56"/>
                    </a:lnTo>
                    <a:lnTo>
                      <a:pt x="109" y="61"/>
                    </a:lnTo>
                    <a:lnTo>
                      <a:pt x="106" y="65"/>
                    </a:lnTo>
                    <a:lnTo>
                      <a:pt x="105" y="70"/>
                    </a:lnTo>
                    <a:lnTo>
                      <a:pt x="103" y="75"/>
                    </a:lnTo>
                    <a:lnTo>
                      <a:pt x="102" y="81"/>
                    </a:lnTo>
                    <a:lnTo>
                      <a:pt x="99" y="83"/>
                    </a:lnTo>
                    <a:lnTo>
                      <a:pt x="95" y="87"/>
                    </a:lnTo>
                    <a:lnTo>
                      <a:pt x="92" y="90"/>
                    </a:lnTo>
                    <a:lnTo>
                      <a:pt x="88" y="92"/>
                    </a:lnTo>
                    <a:lnTo>
                      <a:pt x="84" y="95"/>
                    </a:lnTo>
                    <a:lnTo>
                      <a:pt x="81" y="99"/>
                    </a:lnTo>
                    <a:lnTo>
                      <a:pt x="77" y="101"/>
                    </a:lnTo>
                    <a:lnTo>
                      <a:pt x="74" y="104"/>
                    </a:lnTo>
                    <a:lnTo>
                      <a:pt x="70" y="107"/>
                    </a:lnTo>
                    <a:lnTo>
                      <a:pt x="66" y="108"/>
                    </a:lnTo>
                    <a:lnTo>
                      <a:pt x="63" y="113"/>
                    </a:lnTo>
                    <a:lnTo>
                      <a:pt x="60" y="117"/>
                    </a:lnTo>
                    <a:lnTo>
                      <a:pt x="57" y="123"/>
                    </a:lnTo>
                    <a:lnTo>
                      <a:pt x="54" y="126"/>
                    </a:lnTo>
                    <a:lnTo>
                      <a:pt x="51" y="132"/>
                    </a:lnTo>
                    <a:lnTo>
                      <a:pt x="48" y="136"/>
                    </a:lnTo>
                    <a:lnTo>
                      <a:pt x="47" y="141"/>
                    </a:lnTo>
                    <a:lnTo>
                      <a:pt x="44" y="145"/>
                    </a:lnTo>
                    <a:lnTo>
                      <a:pt x="43" y="150"/>
                    </a:lnTo>
                    <a:lnTo>
                      <a:pt x="40" y="155"/>
                    </a:lnTo>
                    <a:lnTo>
                      <a:pt x="37" y="160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35" y="175"/>
                    </a:lnTo>
                    <a:lnTo>
                      <a:pt x="35" y="180"/>
                    </a:lnTo>
                    <a:lnTo>
                      <a:pt x="34" y="185"/>
                    </a:lnTo>
                    <a:lnTo>
                      <a:pt x="36" y="189"/>
                    </a:lnTo>
                    <a:lnTo>
                      <a:pt x="37" y="193"/>
                    </a:lnTo>
                    <a:lnTo>
                      <a:pt x="40" y="199"/>
                    </a:lnTo>
                    <a:lnTo>
                      <a:pt x="41" y="203"/>
                    </a:lnTo>
                    <a:lnTo>
                      <a:pt x="43" y="207"/>
                    </a:lnTo>
                    <a:lnTo>
                      <a:pt x="44" y="211"/>
                    </a:lnTo>
                    <a:lnTo>
                      <a:pt x="44" y="216"/>
                    </a:lnTo>
                    <a:lnTo>
                      <a:pt x="44" y="220"/>
                    </a:lnTo>
                    <a:lnTo>
                      <a:pt x="45" y="225"/>
                    </a:lnTo>
                    <a:lnTo>
                      <a:pt x="45" y="229"/>
                    </a:lnTo>
                    <a:lnTo>
                      <a:pt x="45" y="234"/>
                    </a:lnTo>
                    <a:lnTo>
                      <a:pt x="47" y="238"/>
                    </a:lnTo>
                    <a:lnTo>
                      <a:pt x="47" y="243"/>
                    </a:lnTo>
                    <a:lnTo>
                      <a:pt x="46" y="248"/>
                    </a:lnTo>
                    <a:lnTo>
                      <a:pt x="44" y="253"/>
                    </a:lnTo>
                    <a:lnTo>
                      <a:pt x="42" y="258"/>
                    </a:lnTo>
                    <a:lnTo>
                      <a:pt x="42" y="262"/>
                    </a:lnTo>
                    <a:lnTo>
                      <a:pt x="38" y="265"/>
                    </a:lnTo>
                    <a:lnTo>
                      <a:pt x="36" y="271"/>
                    </a:lnTo>
                    <a:lnTo>
                      <a:pt x="32" y="274"/>
                    </a:lnTo>
                    <a:lnTo>
                      <a:pt x="29" y="277"/>
                    </a:lnTo>
                    <a:lnTo>
                      <a:pt x="25" y="279"/>
                    </a:lnTo>
                    <a:lnTo>
                      <a:pt x="22" y="284"/>
                    </a:lnTo>
                    <a:lnTo>
                      <a:pt x="19" y="280"/>
                    </a:lnTo>
                    <a:lnTo>
                      <a:pt x="17" y="276"/>
                    </a:lnTo>
                    <a:lnTo>
                      <a:pt x="18" y="271"/>
                    </a:lnTo>
                    <a:lnTo>
                      <a:pt x="18" y="267"/>
                    </a:lnTo>
                    <a:lnTo>
                      <a:pt x="21" y="262"/>
                    </a:lnTo>
                    <a:lnTo>
                      <a:pt x="23" y="257"/>
                    </a:lnTo>
                    <a:lnTo>
                      <a:pt x="25" y="252"/>
                    </a:lnTo>
                    <a:lnTo>
                      <a:pt x="25" y="246"/>
                    </a:lnTo>
                    <a:lnTo>
                      <a:pt x="23" y="242"/>
                    </a:lnTo>
                    <a:lnTo>
                      <a:pt x="22" y="239"/>
                    </a:lnTo>
                    <a:lnTo>
                      <a:pt x="21" y="234"/>
                    </a:lnTo>
                    <a:lnTo>
                      <a:pt x="21" y="229"/>
                    </a:lnTo>
                    <a:lnTo>
                      <a:pt x="20" y="225"/>
                    </a:lnTo>
                    <a:lnTo>
                      <a:pt x="18" y="221"/>
                    </a:lnTo>
                    <a:lnTo>
                      <a:pt x="16" y="217"/>
                    </a:lnTo>
                    <a:lnTo>
                      <a:pt x="15" y="213"/>
                    </a:lnTo>
                    <a:lnTo>
                      <a:pt x="13" y="209"/>
                    </a:lnTo>
                    <a:lnTo>
                      <a:pt x="12" y="204"/>
                    </a:lnTo>
                    <a:lnTo>
                      <a:pt x="10" y="200"/>
                    </a:lnTo>
                    <a:lnTo>
                      <a:pt x="8" y="196"/>
                    </a:lnTo>
                    <a:lnTo>
                      <a:pt x="7" y="192"/>
                    </a:lnTo>
                    <a:lnTo>
                      <a:pt x="5" y="188"/>
                    </a:lnTo>
                    <a:lnTo>
                      <a:pt x="4" y="184"/>
                    </a:lnTo>
                    <a:lnTo>
                      <a:pt x="3" y="180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1" y="162"/>
                    </a:lnTo>
                    <a:lnTo>
                      <a:pt x="1" y="157"/>
                    </a:lnTo>
                    <a:lnTo>
                      <a:pt x="1" y="152"/>
                    </a:lnTo>
                    <a:lnTo>
                      <a:pt x="3" y="146"/>
                    </a:lnTo>
                    <a:lnTo>
                      <a:pt x="5" y="141"/>
                    </a:lnTo>
                    <a:lnTo>
                      <a:pt x="7" y="136"/>
                    </a:lnTo>
                    <a:lnTo>
                      <a:pt x="8" y="131"/>
                    </a:lnTo>
                    <a:lnTo>
                      <a:pt x="10" y="125"/>
                    </a:lnTo>
                    <a:lnTo>
                      <a:pt x="12" y="121"/>
                    </a:lnTo>
                    <a:lnTo>
                      <a:pt x="14" y="116"/>
                    </a:lnTo>
                    <a:lnTo>
                      <a:pt x="15" y="111"/>
                    </a:lnTo>
                    <a:lnTo>
                      <a:pt x="17" y="105"/>
                    </a:lnTo>
                    <a:lnTo>
                      <a:pt x="19" y="100"/>
                    </a:lnTo>
                    <a:lnTo>
                      <a:pt x="18" y="95"/>
                    </a:lnTo>
                    <a:lnTo>
                      <a:pt x="19" y="90"/>
                    </a:lnTo>
                    <a:lnTo>
                      <a:pt x="19" y="86"/>
                    </a:lnTo>
                    <a:lnTo>
                      <a:pt x="20" y="81"/>
                    </a:lnTo>
                    <a:lnTo>
                      <a:pt x="20" y="76"/>
                    </a:lnTo>
                    <a:lnTo>
                      <a:pt x="19" y="72"/>
                    </a:lnTo>
                    <a:lnTo>
                      <a:pt x="18" y="67"/>
                    </a:lnTo>
                    <a:lnTo>
                      <a:pt x="17" y="63"/>
                    </a:lnTo>
                    <a:lnTo>
                      <a:pt x="15" y="59"/>
                    </a:lnTo>
                    <a:lnTo>
                      <a:pt x="15" y="54"/>
                    </a:lnTo>
                    <a:lnTo>
                      <a:pt x="14" y="50"/>
                    </a:lnTo>
                    <a:lnTo>
                      <a:pt x="13" y="45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11" y="32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27"/>
              <p:cNvSpPr>
                <a:spLocks/>
              </p:cNvSpPr>
              <p:nvPr/>
            </p:nvSpPr>
            <p:spPr bwMode="auto">
              <a:xfrm>
                <a:off x="4986" y="779"/>
                <a:ext cx="187" cy="2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55" y="9"/>
                  </a:cxn>
                  <a:cxn ang="0">
                    <a:pos x="63" y="14"/>
                  </a:cxn>
                  <a:cxn ang="0">
                    <a:pos x="70" y="19"/>
                  </a:cxn>
                  <a:cxn ang="0">
                    <a:pos x="77" y="27"/>
                  </a:cxn>
                  <a:cxn ang="0">
                    <a:pos x="83" y="33"/>
                  </a:cxn>
                  <a:cxn ang="0">
                    <a:pos x="89" y="42"/>
                  </a:cxn>
                  <a:cxn ang="0">
                    <a:pos x="93" y="51"/>
                  </a:cxn>
                  <a:cxn ang="0">
                    <a:pos x="98" y="60"/>
                  </a:cxn>
                  <a:cxn ang="0">
                    <a:pos x="98" y="70"/>
                  </a:cxn>
                  <a:cxn ang="0">
                    <a:pos x="97" y="79"/>
                  </a:cxn>
                  <a:cxn ang="0">
                    <a:pos x="96" y="88"/>
                  </a:cxn>
                  <a:cxn ang="0">
                    <a:pos x="95" y="97"/>
                  </a:cxn>
                  <a:cxn ang="0">
                    <a:pos x="93" y="106"/>
                  </a:cxn>
                  <a:cxn ang="0">
                    <a:pos x="94" y="116"/>
                  </a:cxn>
                  <a:cxn ang="0">
                    <a:pos x="96" y="127"/>
                  </a:cxn>
                  <a:cxn ang="0">
                    <a:pos x="99" y="138"/>
                  </a:cxn>
                  <a:cxn ang="0">
                    <a:pos x="103" y="147"/>
                  </a:cxn>
                  <a:cxn ang="0">
                    <a:pos x="107" y="157"/>
                  </a:cxn>
                  <a:cxn ang="0">
                    <a:pos x="112" y="167"/>
                  </a:cxn>
                  <a:cxn ang="0">
                    <a:pos x="118" y="175"/>
                  </a:cxn>
                  <a:cxn ang="0">
                    <a:pos x="124" y="183"/>
                  </a:cxn>
                  <a:cxn ang="0">
                    <a:pos x="132" y="186"/>
                  </a:cxn>
                  <a:cxn ang="0">
                    <a:pos x="141" y="190"/>
                  </a:cxn>
                  <a:cxn ang="0">
                    <a:pos x="150" y="194"/>
                  </a:cxn>
                  <a:cxn ang="0">
                    <a:pos x="156" y="200"/>
                  </a:cxn>
                  <a:cxn ang="0">
                    <a:pos x="163" y="206"/>
                  </a:cxn>
                  <a:cxn ang="0">
                    <a:pos x="171" y="211"/>
                  </a:cxn>
                  <a:cxn ang="0">
                    <a:pos x="177" y="219"/>
                  </a:cxn>
                  <a:cxn ang="0">
                    <a:pos x="181" y="228"/>
                  </a:cxn>
                  <a:cxn ang="0">
                    <a:pos x="184" y="236"/>
                  </a:cxn>
                  <a:cxn ang="0">
                    <a:pos x="185" y="247"/>
                  </a:cxn>
                  <a:cxn ang="0">
                    <a:pos x="184" y="256"/>
                  </a:cxn>
                  <a:cxn ang="0">
                    <a:pos x="181" y="261"/>
                  </a:cxn>
                  <a:cxn ang="0">
                    <a:pos x="174" y="255"/>
                  </a:cxn>
                  <a:cxn ang="0">
                    <a:pos x="170" y="246"/>
                  </a:cxn>
                  <a:cxn ang="0">
                    <a:pos x="165" y="236"/>
                  </a:cxn>
                  <a:cxn ang="0">
                    <a:pos x="157" y="231"/>
                  </a:cxn>
                  <a:cxn ang="0">
                    <a:pos x="150" y="226"/>
                  </a:cxn>
                  <a:cxn ang="0">
                    <a:pos x="143" y="221"/>
                  </a:cxn>
                  <a:cxn ang="0">
                    <a:pos x="134" y="218"/>
                  </a:cxn>
                  <a:cxn ang="0">
                    <a:pos x="126" y="214"/>
                  </a:cxn>
                  <a:cxn ang="0">
                    <a:pos x="118" y="210"/>
                  </a:cxn>
                  <a:cxn ang="0">
                    <a:pos x="110" y="207"/>
                  </a:cxn>
                  <a:cxn ang="0">
                    <a:pos x="102" y="203"/>
                  </a:cxn>
                  <a:cxn ang="0">
                    <a:pos x="95" y="198"/>
                  </a:cxn>
                  <a:cxn ang="0">
                    <a:pos x="87" y="193"/>
                  </a:cxn>
                  <a:cxn ang="0">
                    <a:pos x="81" y="186"/>
                  </a:cxn>
                  <a:cxn ang="0">
                    <a:pos x="75" y="177"/>
                  </a:cxn>
                  <a:cxn ang="0">
                    <a:pos x="71" y="166"/>
                  </a:cxn>
                  <a:cxn ang="0">
                    <a:pos x="65" y="157"/>
                  </a:cxn>
                  <a:cxn ang="0">
                    <a:pos x="61" y="148"/>
                  </a:cxn>
                  <a:cxn ang="0">
                    <a:pos x="56" y="138"/>
                  </a:cxn>
                  <a:cxn ang="0">
                    <a:pos x="50" y="130"/>
                  </a:cxn>
                  <a:cxn ang="0">
                    <a:pos x="43" y="123"/>
                  </a:cxn>
                  <a:cxn ang="0">
                    <a:pos x="37" y="115"/>
                  </a:cxn>
                  <a:cxn ang="0">
                    <a:pos x="30" y="110"/>
                  </a:cxn>
                  <a:cxn ang="0">
                    <a:pos x="21" y="107"/>
                  </a:cxn>
                  <a:cxn ang="0">
                    <a:pos x="14" y="101"/>
                  </a:cxn>
                  <a:cxn ang="0">
                    <a:pos x="8" y="95"/>
                  </a:cxn>
                  <a:cxn ang="0">
                    <a:pos x="0" y="90"/>
                  </a:cxn>
                </a:cxnLst>
                <a:rect l="0" t="0" r="r" b="b"/>
                <a:pathLst>
                  <a:path w="187" h="262">
                    <a:moveTo>
                      <a:pt x="45" y="0"/>
                    </a:moveTo>
                    <a:lnTo>
                      <a:pt x="48" y="4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9" y="11"/>
                    </a:lnTo>
                    <a:lnTo>
                      <a:pt x="63" y="14"/>
                    </a:lnTo>
                    <a:lnTo>
                      <a:pt x="66" y="17"/>
                    </a:lnTo>
                    <a:lnTo>
                      <a:pt x="70" y="19"/>
                    </a:lnTo>
                    <a:lnTo>
                      <a:pt x="73" y="24"/>
                    </a:lnTo>
                    <a:lnTo>
                      <a:pt x="77" y="27"/>
                    </a:lnTo>
                    <a:lnTo>
                      <a:pt x="80" y="30"/>
                    </a:lnTo>
                    <a:lnTo>
                      <a:pt x="83" y="33"/>
                    </a:lnTo>
                    <a:lnTo>
                      <a:pt x="86" y="38"/>
                    </a:lnTo>
                    <a:lnTo>
                      <a:pt x="89" y="42"/>
                    </a:lnTo>
                    <a:lnTo>
                      <a:pt x="90" y="47"/>
                    </a:lnTo>
                    <a:lnTo>
                      <a:pt x="93" y="51"/>
                    </a:lnTo>
                    <a:lnTo>
                      <a:pt x="95" y="56"/>
                    </a:lnTo>
                    <a:lnTo>
                      <a:pt x="98" y="60"/>
                    </a:lnTo>
                    <a:lnTo>
                      <a:pt x="98" y="65"/>
                    </a:lnTo>
                    <a:lnTo>
                      <a:pt x="98" y="70"/>
                    </a:lnTo>
                    <a:lnTo>
                      <a:pt x="97" y="74"/>
                    </a:lnTo>
                    <a:lnTo>
                      <a:pt x="97" y="79"/>
                    </a:lnTo>
                    <a:lnTo>
                      <a:pt x="96" y="84"/>
                    </a:lnTo>
                    <a:lnTo>
                      <a:pt x="96" y="88"/>
                    </a:lnTo>
                    <a:lnTo>
                      <a:pt x="95" y="93"/>
                    </a:lnTo>
                    <a:lnTo>
                      <a:pt x="95" y="97"/>
                    </a:lnTo>
                    <a:lnTo>
                      <a:pt x="94" y="102"/>
                    </a:lnTo>
                    <a:lnTo>
                      <a:pt x="93" y="106"/>
                    </a:lnTo>
                    <a:lnTo>
                      <a:pt x="94" y="111"/>
                    </a:lnTo>
                    <a:lnTo>
                      <a:pt x="94" y="116"/>
                    </a:lnTo>
                    <a:lnTo>
                      <a:pt x="96" y="122"/>
                    </a:lnTo>
                    <a:lnTo>
                      <a:pt x="96" y="127"/>
                    </a:lnTo>
                    <a:lnTo>
                      <a:pt x="98" y="132"/>
                    </a:lnTo>
                    <a:lnTo>
                      <a:pt x="99" y="138"/>
                    </a:lnTo>
                    <a:lnTo>
                      <a:pt x="102" y="142"/>
                    </a:lnTo>
                    <a:lnTo>
                      <a:pt x="103" y="147"/>
                    </a:lnTo>
                    <a:lnTo>
                      <a:pt x="106" y="152"/>
                    </a:lnTo>
                    <a:lnTo>
                      <a:pt x="107" y="157"/>
                    </a:lnTo>
                    <a:lnTo>
                      <a:pt x="109" y="163"/>
                    </a:lnTo>
                    <a:lnTo>
                      <a:pt x="112" y="167"/>
                    </a:lnTo>
                    <a:lnTo>
                      <a:pt x="115" y="170"/>
                    </a:lnTo>
                    <a:lnTo>
                      <a:pt x="118" y="175"/>
                    </a:lnTo>
                    <a:lnTo>
                      <a:pt x="121" y="178"/>
                    </a:lnTo>
                    <a:lnTo>
                      <a:pt x="124" y="183"/>
                    </a:lnTo>
                    <a:lnTo>
                      <a:pt x="128" y="184"/>
                    </a:lnTo>
                    <a:lnTo>
                      <a:pt x="132" y="186"/>
                    </a:lnTo>
                    <a:lnTo>
                      <a:pt x="138" y="188"/>
                    </a:lnTo>
                    <a:lnTo>
                      <a:pt x="141" y="190"/>
                    </a:lnTo>
                    <a:lnTo>
                      <a:pt x="145" y="192"/>
                    </a:lnTo>
                    <a:lnTo>
                      <a:pt x="150" y="194"/>
                    </a:lnTo>
                    <a:lnTo>
                      <a:pt x="153" y="197"/>
                    </a:lnTo>
                    <a:lnTo>
                      <a:pt x="156" y="200"/>
                    </a:lnTo>
                    <a:lnTo>
                      <a:pt x="160" y="203"/>
                    </a:lnTo>
                    <a:lnTo>
                      <a:pt x="163" y="206"/>
                    </a:lnTo>
                    <a:lnTo>
                      <a:pt x="166" y="209"/>
                    </a:lnTo>
                    <a:lnTo>
                      <a:pt x="171" y="211"/>
                    </a:lnTo>
                    <a:lnTo>
                      <a:pt x="174" y="214"/>
                    </a:lnTo>
                    <a:lnTo>
                      <a:pt x="177" y="219"/>
                    </a:lnTo>
                    <a:lnTo>
                      <a:pt x="180" y="223"/>
                    </a:lnTo>
                    <a:lnTo>
                      <a:pt x="181" y="228"/>
                    </a:lnTo>
                    <a:lnTo>
                      <a:pt x="184" y="232"/>
                    </a:lnTo>
                    <a:lnTo>
                      <a:pt x="184" y="236"/>
                    </a:lnTo>
                    <a:lnTo>
                      <a:pt x="186" y="242"/>
                    </a:lnTo>
                    <a:lnTo>
                      <a:pt x="185" y="247"/>
                    </a:lnTo>
                    <a:lnTo>
                      <a:pt x="185" y="251"/>
                    </a:lnTo>
                    <a:lnTo>
                      <a:pt x="184" y="256"/>
                    </a:lnTo>
                    <a:lnTo>
                      <a:pt x="185" y="261"/>
                    </a:lnTo>
                    <a:lnTo>
                      <a:pt x="181" y="261"/>
                    </a:lnTo>
                    <a:lnTo>
                      <a:pt x="176" y="259"/>
                    </a:lnTo>
                    <a:lnTo>
                      <a:pt x="174" y="255"/>
                    </a:lnTo>
                    <a:lnTo>
                      <a:pt x="171" y="251"/>
                    </a:lnTo>
                    <a:lnTo>
                      <a:pt x="170" y="246"/>
                    </a:lnTo>
                    <a:lnTo>
                      <a:pt x="167" y="241"/>
                    </a:lnTo>
                    <a:lnTo>
                      <a:pt x="165" y="236"/>
                    </a:lnTo>
                    <a:lnTo>
                      <a:pt x="161" y="233"/>
                    </a:lnTo>
                    <a:lnTo>
                      <a:pt x="157" y="231"/>
                    </a:lnTo>
                    <a:lnTo>
                      <a:pt x="153" y="229"/>
                    </a:lnTo>
                    <a:lnTo>
                      <a:pt x="150" y="226"/>
                    </a:lnTo>
                    <a:lnTo>
                      <a:pt x="146" y="223"/>
                    </a:lnTo>
                    <a:lnTo>
                      <a:pt x="143" y="221"/>
                    </a:lnTo>
                    <a:lnTo>
                      <a:pt x="138" y="219"/>
                    </a:lnTo>
                    <a:lnTo>
                      <a:pt x="134" y="218"/>
                    </a:lnTo>
                    <a:lnTo>
                      <a:pt x="130" y="216"/>
                    </a:lnTo>
                    <a:lnTo>
                      <a:pt x="126" y="214"/>
                    </a:lnTo>
                    <a:lnTo>
                      <a:pt x="122" y="212"/>
                    </a:lnTo>
                    <a:lnTo>
                      <a:pt x="118" y="210"/>
                    </a:lnTo>
                    <a:lnTo>
                      <a:pt x="114" y="209"/>
                    </a:lnTo>
                    <a:lnTo>
                      <a:pt x="110" y="207"/>
                    </a:lnTo>
                    <a:lnTo>
                      <a:pt x="106" y="205"/>
                    </a:lnTo>
                    <a:lnTo>
                      <a:pt x="102" y="203"/>
                    </a:lnTo>
                    <a:lnTo>
                      <a:pt x="99" y="200"/>
                    </a:lnTo>
                    <a:lnTo>
                      <a:pt x="95" y="198"/>
                    </a:lnTo>
                    <a:lnTo>
                      <a:pt x="90" y="197"/>
                    </a:lnTo>
                    <a:lnTo>
                      <a:pt x="87" y="193"/>
                    </a:lnTo>
                    <a:lnTo>
                      <a:pt x="85" y="189"/>
                    </a:lnTo>
                    <a:lnTo>
                      <a:pt x="81" y="186"/>
                    </a:lnTo>
                    <a:lnTo>
                      <a:pt x="77" y="183"/>
                    </a:lnTo>
                    <a:lnTo>
                      <a:pt x="75" y="177"/>
                    </a:lnTo>
                    <a:lnTo>
                      <a:pt x="72" y="172"/>
                    </a:lnTo>
                    <a:lnTo>
                      <a:pt x="71" y="166"/>
                    </a:lnTo>
                    <a:lnTo>
                      <a:pt x="67" y="162"/>
                    </a:lnTo>
                    <a:lnTo>
                      <a:pt x="65" y="157"/>
                    </a:lnTo>
                    <a:lnTo>
                      <a:pt x="63" y="152"/>
                    </a:lnTo>
                    <a:lnTo>
                      <a:pt x="61" y="148"/>
                    </a:lnTo>
                    <a:lnTo>
                      <a:pt x="58" y="144"/>
                    </a:lnTo>
                    <a:lnTo>
                      <a:pt x="56" y="138"/>
                    </a:lnTo>
                    <a:lnTo>
                      <a:pt x="53" y="133"/>
                    </a:lnTo>
                    <a:lnTo>
                      <a:pt x="50" y="130"/>
                    </a:lnTo>
                    <a:lnTo>
                      <a:pt x="47" y="126"/>
                    </a:lnTo>
                    <a:lnTo>
                      <a:pt x="43" y="123"/>
                    </a:lnTo>
                    <a:lnTo>
                      <a:pt x="41" y="118"/>
                    </a:lnTo>
                    <a:lnTo>
                      <a:pt x="37" y="115"/>
                    </a:lnTo>
                    <a:lnTo>
                      <a:pt x="33" y="113"/>
                    </a:lnTo>
                    <a:lnTo>
                      <a:pt x="30" y="110"/>
                    </a:lnTo>
                    <a:lnTo>
                      <a:pt x="26" y="108"/>
                    </a:lnTo>
                    <a:lnTo>
                      <a:pt x="21" y="107"/>
                    </a:lnTo>
                    <a:lnTo>
                      <a:pt x="19" y="103"/>
                    </a:lnTo>
                    <a:lnTo>
                      <a:pt x="14" y="101"/>
                    </a:lnTo>
                    <a:lnTo>
                      <a:pt x="11" y="98"/>
                    </a:lnTo>
                    <a:lnTo>
                      <a:pt x="8" y="95"/>
                    </a:lnTo>
                    <a:lnTo>
                      <a:pt x="3" y="94"/>
                    </a:lnTo>
                    <a:lnTo>
                      <a:pt x="0" y="9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8" name="Freeform 28"/>
              <p:cNvSpPr>
                <a:spLocks/>
              </p:cNvSpPr>
              <p:nvPr/>
            </p:nvSpPr>
            <p:spPr bwMode="auto">
              <a:xfrm>
                <a:off x="4474" y="633"/>
                <a:ext cx="285" cy="112"/>
              </a:xfrm>
              <a:custGeom>
                <a:avLst/>
                <a:gdLst/>
                <a:ahLst/>
                <a:cxnLst>
                  <a:cxn ang="0">
                    <a:pos x="279" y="106"/>
                  </a:cxn>
                  <a:cxn ang="0">
                    <a:pos x="270" y="107"/>
                  </a:cxn>
                  <a:cxn ang="0">
                    <a:pos x="261" y="110"/>
                  </a:cxn>
                  <a:cxn ang="0">
                    <a:pos x="252" y="111"/>
                  </a:cxn>
                  <a:cxn ang="0">
                    <a:pos x="242" y="110"/>
                  </a:cxn>
                  <a:cxn ang="0">
                    <a:pos x="233" y="111"/>
                  </a:cxn>
                  <a:cxn ang="0">
                    <a:pos x="223" y="108"/>
                  </a:cxn>
                  <a:cxn ang="0">
                    <a:pos x="214" y="104"/>
                  </a:cxn>
                  <a:cxn ang="0">
                    <a:pos x="203" y="102"/>
                  </a:cxn>
                  <a:cxn ang="0">
                    <a:pos x="197" y="95"/>
                  </a:cxn>
                  <a:cxn ang="0">
                    <a:pos x="191" y="88"/>
                  </a:cxn>
                  <a:cxn ang="0">
                    <a:pos x="185" y="80"/>
                  </a:cxn>
                  <a:cxn ang="0">
                    <a:pos x="180" y="73"/>
                  </a:cxn>
                  <a:cxn ang="0">
                    <a:pos x="176" y="65"/>
                  </a:cxn>
                  <a:cxn ang="0">
                    <a:pos x="167" y="60"/>
                  </a:cxn>
                  <a:cxn ang="0">
                    <a:pos x="158" y="53"/>
                  </a:cxn>
                  <a:cxn ang="0">
                    <a:pos x="148" y="48"/>
                  </a:cxn>
                  <a:cxn ang="0">
                    <a:pos x="139" y="44"/>
                  </a:cxn>
                  <a:cxn ang="0">
                    <a:pos x="129" y="40"/>
                  </a:cxn>
                  <a:cxn ang="0">
                    <a:pos x="118" y="35"/>
                  </a:cxn>
                  <a:cxn ang="0">
                    <a:pos x="109" y="35"/>
                  </a:cxn>
                  <a:cxn ang="0">
                    <a:pos x="99" y="34"/>
                  </a:cxn>
                  <a:cxn ang="0">
                    <a:pos x="91" y="37"/>
                  </a:cxn>
                  <a:cxn ang="0">
                    <a:pos x="81" y="40"/>
                  </a:cxn>
                  <a:cxn ang="0">
                    <a:pos x="73" y="44"/>
                  </a:cxn>
                  <a:cxn ang="0">
                    <a:pos x="64" y="44"/>
                  </a:cxn>
                  <a:cxn ang="0">
                    <a:pos x="54" y="45"/>
                  </a:cxn>
                  <a:cxn ang="0">
                    <a:pos x="45" y="46"/>
                  </a:cxn>
                  <a:cxn ang="0">
                    <a:pos x="36" y="46"/>
                  </a:cxn>
                  <a:cxn ang="0">
                    <a:pos x="26" y="41"/>
                  </a:cxn>
                  <a:cxn ang="0">
                    <a:pos x="18" y="38"/>
                  </a:cxn>
                  <a:cxn ang="0">
                    <a:pos x="10" y="31"/>
                  </a:cxn>
                  <a:cxn ang="0">
                    <a:pos x="4" y="24"/>
                  </a:cxn>
                  <a:cxn ang="0">
                    <a:pos x="4" y="19"/>
                  </a:cxn>
                  <a:cxn ang="0">
                    <a:pos x="13" y="18"/>
                  </a:cxn>
                  <a:cxn ang="0">
                    <a:pos x="22" y="21"/>
                  </a:cxn>
                  <a:cxn ang="0">
                    <a:pos x="32" y="25"/>
                  </a:cxn>
                  <a:cxn ang="0">
                    <a:pos x="42" y="23"/>
                  </a:cxn>
                  <a:cxn ang="0">
                    <a:pos x="50" y="21"/>
                  </a:cxn>
                  <a:cxn ang="0">
                    <a:pos x="58" y="19"/>
                  </a:cxn>
                  <a:cxn ang="0">
                    <a:pos x="67" y="16"/>
                  </a:cxn>
                  <a:cxn ang="0">
                    <a:pos x="75" y="13"/>
                  </a:cxn>
                  <a:cxn ang="0">
                    <a:pos x="83" y="10"/>
                  </a:cxn>
                  <a:cxn ang="0">
                    <a:pos x="91" y="7"/>
                  </a:cxn>
                  <a:cxn ang="0">
                    <a:pos x="100" y="3"/>
                  </a:cxn>
                  <a:cxn ang="0">
                    <a:pos x="108" y="2"/>
                  </a:cxn>
                  <a:cxn ang="0">
                    <a:pos x="117" y="0"/>
                  </a:cxn>
                  <a:cxn ang="0">
                    <a:pos x="127" y="1"/>
                  </a:cxn>
                  <a:cxn ang="0">
                    <a:pos x="137" y="3"/>
                  </a:cxn>
                  <a:cxn ang="0">
                    <a:pos x="148" y="7"/>
                  </a:cxn>
                  <a:cxn ang="0">
                    <a:pos x="158" y="10"/>
                  </a:cxn>
                  <a:cxn ang="0">
                    <a:pos x="168" y="13"/>
                  </a:cxn>
                  <a:cxn ang="0">
                    <a:pos x="179" y="17"/>
                  </a:cxn>
                  <a:cxn ang="0">
                    <a:pos x="189" y="18"/>
                  </a:cxn>
                  <a:cxn ang="0">
                    <a:pos x="198" y="19"/>
                  </a:cxn>
                  <a:cxn ang="0">
                    <a:pos x="208" y="20"/>
                  </a:cxn>
                  <a:cxn ang="0">
                    <a:pos x="217" y="18"/>
                  </a:cxn>
                  <a:cxn ang="0">
                    <a:pos x="225" y="15"/>
                  </a:cxn>
                  <a:cxn ang="0">
                    <a:pos x="233" y="13"/>
                  </a:cxn>
                  <a:cxn ang="0">
                    <a:pos x="243" y="12"/>
                  </a:cxn>
                  <a:cxn ang="0">
                    <a:pos x="252" y="11"/>
                  </a:cxn>
                </a:cxnLst>
                <a:rect l="0" t="0" r="r" b="b"/>
                <a:pathLst>
                  <a:path w="285" h="112">
                    <a:moveTo>
                      <a:pt x="284" y="107"/>
                    </a:moveTo>
                    <a:lnTo>
                      <a:pt x="279" y="106"/>
                    </a:lnTo>
                    <a:lnTo>
                      <a:pt x="274" y="106"/>
                    </a:lnTo>
                    <a:lnTo>
                      <a:pt x="270" y="107"/>
                    </a:lnTo>
                    <a:lnTo>
                      <a:pt x="265" y="109"/>
                    </a:lnTo>
                    <a:lnTo>
                      <a:pt x="261" y="110"/>
                    </a:lnTo>
                    <a:lnTo>
                      <a:pt x="257" y="110"/>
                    </a:lnTo>
                    <a:lnTo>
                      <a:pt x="252" y="111"/>
                    </a:lnTo>
                    <a:lnTo>
                      <a:pt x="247" y="110"/>
                    </a:lnTo>
                    <a:lnTo>
                      <a:pt x="242" y="110"/>
                    </a:lnTo>
                    <a:lnTo>
                      <a:pt x="238" y="110"/>
                    </a:lnTo>
                    <a:lnTo>
                      <a:pt x="233" y="111"/>
                    </a:lnTo>
                    <a:lnTo>
                      <a:pt x="228" y="109"/>
                    </a:lnTo>
                    <a:lnTo>
                      <a:pt x="223" y="108"/>
                    </a:lnTo>
                    <a:lnTo>
                      <a:pt x="219" y="105"/>
                    </a:lnTo>
                    <a:lnTo>
                      <a:pt x="214" y="104"/>
                    </a:lnTo>
                    <a:lnTo>
                      <a:pt x="209" y="103"/>
                    </a:lnTo>
                    <a:lnTo>
                      <a:pt x="203" y="102"/>
                    </a:lnTo>
                    <a:lnTo>
                      <a:pt x="201" y="98"/>
                    </a:lnTo>
                    <a:lnTo>
                      <a:pt x="197" y="95"/>
                    </a:lnTo>
                    <a:lnTo>
                      <a:pt x="194" y="91"/>
                    </a:lnTo>
                    <a:lnTo>
                      <a:pt x="191" y="88"/>
                    </a:lnTo>
                    <a:lnTo>
                      <a:pt x="189" y="84"/>
                    </a:lnTo>
                    <a:lnTo>
                      <a:pt x="185" y="80"/>
                    </a:lnTo>
                    <a:lnTo>
                      <a:pt x="183" y="76"/>
                    </a:lnTo>
                    <a:lnTo>
                      <a:pt x="180" y="73"/>
                    </a:lnTo>
                    <a:lnTo>
                      <a:pt x="177" y="70"/>
                    </a:lnTo>
                    <a:lnTo>
                      <a:pt x="176" y="65"/>
                    </a:lnTo>
                    <a:lnTo>
                      <a:pt x="171" y="62"/>
                    </a:lnTo>
                    <a:lnTo>
                      <a:pt x="167" y="60"/>
                    </a:lnTo>
                    <a:lnTo>
                      <a:pt x="161" y="57"/>
                    </a:lnTo>
                    <a:lnTo>
                      <a:pt x="158" y="53"/>
                    </a:lnTo>
                    <a:lnTo>
                      <a:pt x="152" y="51"/>
                    </a:lnTo>
                    <a:lnTo>
                      <a:pt x="148" y="48"/>
                    </a:lnTo>
                    <a:lnTo>
                      <a:pt x="143" y="46"/>
                    </a:lnTo>
                    <a:lnTo>
                      <a:pt x="139" y="44"/>
                    </a:lnTo>
                    <a:lnTo>
                      <a:pt x="134" y="42"/>
                    </a:lnTo>
                    <a:lnTo>
                      <a:pt x="129" y="40"/>
                    </a:lnTo>
                    <a:lnTo>
                      <a:pt x="124" y="37"/>
                    </a:lnTo>
                    <a:lnTo>
                      <a:pt x="118" y="35"/>
                    </a:lnTo>
                    <a:lnTo>
                      <a:pt x="114" y="36"/>
                    </a:lnTo>
                    <a:lnTo>
                      <a:pt x="109" y="35"/>
                    </a:lnTo>
                    <a:lnTo>
                      <a:pt x="104" y="35"/>
                    </a:lnTo>
                    <a:lnTo>
                      <a:pt x="99" y="34"/>
                    </a:lnTo>
                    <a:lnTo>
                      <a:pt x="95" y="36"/>
                    </a:lnTo>
                    <a:lnTo>
                      <a:pt x="91" y="37"/>
                    </a:lnTo>
                    <a:lnTo>
                      <a:pt x="85" y="39"/>
                    </a:lnTo>
                    <a:lnTo>
                      <a:pt x="81" y="40"/>
                    </a:lnTo>
                    <a:lnTo>
                      <a:pt x="77" y="42"/>
                    </a:lnTo>
                    <a:lnTo>
                      <a:pt x="73" y="44"/>
                    </a:lnTo>
                    <a:lnTo>
                      <a:pt x="68" y="44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4" y="45"/>
                    </a:lnTo>
                    <a:lnTo>
                      <a:pt x="50" y="45"/>
                    </a:lnTo>
                    <a:lnTo>
                      <a:pt x="45" y="46"/>
                    </a:lnTo>
                    <a:lnTo>
                      <a:pt x="41" y="46"/>
                    </a:lnTo>
                    <a:lnTo>
                      <a:pt x="36" y="46"/>
                    </a:lnTo>
                    <a:lnTo>
                      <a:pt x="31" y="44"/>
                    </a:lnTo>
                    <a:lnTo>
                      <a:pt x="26" y="41"/>
                    </a:lnTo>
                    <a:lnTo>
                      <a:pt x="21" y="41"/>
                    </a:lnTo>
                    <a:lnTo>
                      <a:pt x="18" y="38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4" y="19"/>
                    </a:lnTo>
                    <a:lnTo>
                      <a:pt x="8" y="17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22" y="21"/>
                    </a:lnTo>
                    <a:lnTo>
                      <a:pt x="27" y="22"/>
                    </a:lnTo>
                    <a:lnTo>
                      <a:pt x="32" y="25"/>
                    </a:lnTo>
                    <a:lnTo>
                      <a:pt x="37" y="24"/>
                    </a:lnTo>
                    <a:lnTo>
                      <a:pt x="42" y="23"/>
                    </a:lnTo>
                    <a:lnTo>
                      <a:pt x="45" y="21"/>
                    </a:lnTo>
                    <a:lnTo>
                      <a:pt x="50" y="21"/>
                    </a:lnTo>
                    <a:lnTo>
                      <a:pt x="55" y="21"/>
                    </a:lnTo>
                    <a:lnTo>
                      <a:pt x="58" y="19"/>
                    </a:lnTo>
                    <a:lnTo>
                      <a:pt x="63" y="18"/>
                    </a:lnTo>
                    <a:lnTo>
                      <a:pt x="67" y="16"/>
                    </a:lnTo>
                    <a:lnTo>
                      <a:pt x="71" y="14"/>
                    </a:lnTo>
                    <a:lnTo>
                      <a:pt x="75" y="13"/>
                    </a:lnTo>
                    <a:lnTo>
                      <a:pt x="79" y="11"/>
                    </a:lnTo>
                    <a:lnTo>
                      <a:pt x="83" y="10"/>
                    </a:lnTo>
                    <a:lnTo>
                      <a:pt x="88" y="8"/>
                    </a:lnTo>
                    <a:lnTo>
                      <a:pt x="91" y="7"/>
                    </a:lnTo>
                    <a:lnTo>
                      <a:pt x="96" y="5"/>
                    </a:lnTo>
                    <a:lnTo>
                      <a:pt x="100" y="3"/>
                    </a:lnTo>
                    <a:lnTo>
                      <a:pt x="104" y="3"/>
                    </a:lnTo>
                    <a:lnTo>
                      <a:pt x="108" y="2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2" y="1"/>
                    </a:lnTo>
                    <a:lnTo>
                      <a:pt x="137" y="3"/>
                    </a:lnTo>
                    <a:lnTo>
                      <a:pt x="143" y="5"/>
                    </a:lnTo>
                    <a:lnTo>
                      <a:pt x="148" y="7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3" y="12"/>
                    </a:lnTo>
                    <a:lnTo>
                      <a:pt x="168" y="13"/>
                    </a:lnTo>
                    <a:lnTo>
                      <a:pt x="173" y="15"/>
                    </a:lnTo>
                    <a:lnTo>
                      <a:pt x="179" y="17"/>
                    </a:lnTo>
                    <a:lnTo>
                      <a:pt x="184" y="19"/>
                    </a:lnTo>
                    <a:lnTo>
                      <a:pt x="189" y="18"/>
                    </a:lnTo>
                    <a:lnTo>
                      <a:pt x="193" y="19"/>
                    </a:lnTo>
                    <a:lnTo>
                      <a:pt x="198" y="19"/>
                    </a:lnTo>
                    <a:lnTo>
                      <a:pt x="204" y="20"/>
                    </a:lnTo>
                    <a:lnTo>
                      <a:pt x="208" y="20"/>
                    </a:lnTo>
                    <a:lnTo>
                      <a:pt x="212" y="18"/>
                    </a:lnTo>
                    <a:lnTo>
                      <a:pt x="217" y="18"/>
                    </a:lnTo>
                    <a:lnTo>
                      <a:pt x="221" y="16"/>
                    </a:lnTo>
                    <a:lnTo>
                      <a:pt x="225" y="15"/>
                    </a:lnTo>
                    <a:lnTo>
                      <a:pt x="229" y="15"/>
                    </a:lnTo>
                    <a:lnTo>
                      <a:pt x="233" y="13"/>
                    </a:lnTo>
                    <a:lnTo>
                      <a:pt x="239" y="13"/>
                    </a:lnTo>
                    <a:lnTo>
                      <a:pt x="243" y="12"/>
                    </a:lnTo>
                    <a:lnTo>
                      <a:pt x="247" y="11"/>
                    </a:lnTo>
                    <a:lnTo>
                      <a:pt x="252" y="11"/>
                    </a:lnTo>
                    <a:lnTo>
                      <a:pt x="284" y="10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Freeform 29"/>
              <p:cNvSpPr>
                <a:spLocks/>
              </p:cNvSpPr>
              <p:nvPr/>
            </p:nvSpPr>
            <p:spPr bwMode="auto">
              <a:xfrm>
                <a:off x="4845" y="281"/>
                <a:ext cx="113" cy="285"/>
              </a:xfrm>
              <a:custGeom>
                <a:avLst/>
                <a:gdLst/>
                <a:ahLst/>
                <a:cxnLst>
                  <a:cxn ang="0">
                    <a:pos x="5" y="279"/>
                  </a:cxn>
                  <a:cxn ang="0">
                    <a:pos x="4" y="270"/>
                  </a:cxn>
                  <a:cxn ang="0">
                    <a:pos x="2" y="261"/>
                  </a:cxn>
                  <a:cxn ang="0">
                    <a:pos x="0" y="253"/>
                  </a:cxn>
                  <a:cxn ang="0">
                    <a:pos x="1" y="243"/>
                  </a:cxn>
                  <a:cxn ang="0">
                    <a:pos x="0" y="234"/>
                  </a:cxn>
                  <a:cxn ang="0">
                    <a:pos x="3" y="223"/>
                  </a:cxn>
                  <a:cxn ang="0">
                    <a:pos x="7" y="214"/>
                  </a:cxn>
                  <a:cxn ang="0">
                    <a:pos x="9" y="204"/>
                  </a:cxn>
                  <a:cxn ang="0">
                    <a:pos x="17" y="198"/>
                  </a:cxn>
                  <a:cxn ang="0">
                    <a:pos x="24" y="192"/>
                  </a:cxn>
                  <a:cxn ang="0">
                    <a:pos x="31" y="186"/>
                  </a:cxn>
                  <a:cxn ang="0">
                    <a:pos x="38" y="180"/>
                  </a:cxn>
                  <a:cxn ang="0">
                    <a:pos x="46" y="175"/>
                  </a:cxn>
                  <a:cxn ang="0">
                    <a:pos x="52" y="167"/>
                  </a:cxn>
                  <a:cxn ang="0">
                    <a:pos x="58" y="158"/>
                  </a:cxn>
                  <a:cxn ang="0">
                    <a:pos x="64" y="148"/>
                  </a:cxn>
                  <a:cxn ang="0">
                    <a:pos x="68" y="139"/>
                  </a:cxn>
                  <a:cxn ang="0">
                    <a:pos x="72" y="129"/>
                  </a:cxn>
                  <a:cxn ang="0">
                    <a:pos x="76" y="119"/>
                  </a:cxn>
                  <a:cxn ang="0">
                    <a:pos x="77" y="109"/>
                  </a:cxn>
                  <a:cxn ang="0">
                    <a:pos x="78" y="99"/>
                  </a:cxn>
                  <a:cxn ang="0">
                    <a:pos x="75" y="91"/>
                  </a:cxn>
                  <a:cxn ang="0">
                    <a:pos x="71" y="81"/>
                  </a:cxn>
                  <a:cxn ang="0">
                    <a:pos x="68" y="73"/>
                  </a:cxn>
                  <a:cxn ang="0">
                    <a:pos x="68" y="64"/>
                  </a:cxn>
                  <a:cxn ang="0">
                    <a:pos x="67" y="54"/>
                  </a:cxn>
                  <a:cxn ang="0">
                    <a:pos x="65" y="46"/>
                  </a:cxn>
                  <a:cxn ang="0">
                    <a:pos x="66" y="36"/>
                  </a:cxn>
                  <a:cxn ang="0">
                    <a:pos x="70" y="27"/>
                  </a:cxn>
                  <a:cxn ang="0">
                    <a:pos x="74" y="19"/>
                  </a:cxn>
                  <a:cxn ang="0">
                    <a:pos x="80" y="10"/>
                  </a:cxn>
                  <a:cxn ang="0">
                    <a:pos x="87" y="5"/>
                  </a:cxn>
                  <a:cxn ang="0">
                    <a:pos x="93" y="4"/>
                  </a:cxn>
                  <a:cxn ang="0">
                    <a:pos x="94" y="13"/>
                  </a:cxn>
                  <a:cxn ang="0">
                    <a:pos x="91" y="22"/>
                  </a:cxn>
                  <a:cxn ang="0">
                    <a:pos x="87" y="33"/>
                  </a:cxn>
                  <a:cxn ang="0">
                    <a:pos x="89" y="41"/>
                  </a:cxn>
                  <a:cxn ang="0">
                    <a:pos x="91" y="50"/>
                  </a:cxn>
                  <a:cxn ang="0">
                    <a:pos x="93" y="59"/>
                  </a:cxn>
                  <a:cxn ang="0">
                    <a:pos x="96" y="67"/>
                  </a:cxn>
                  <a:cxn ang="0">
                    <a:pos x="99" y="75"/>
                  </a:cxn>
                  <a:cxn ang="0">
                    <a:pos x="102" y="84"/>
                  </a:cxn>
                  <a:cxn ang="0">
                    <a:pos x="105" y="92"/>
                  </a:cxn>
                  <a:cxn ang="0">
                    <a:pos x="109" y="100"/>
                  </a:cxn>
                  <a:cxn ang="0">
                    <a:pos x="110" y="109"/>
                  </a:cxn>
                  <a:cxn ang="0">
                    <a:pos x="112" y="118"/>
                  </a:cxn>
                  <a:cxn ang="0">
                    <a:pos x="111" y="127"/>
                  </a:cxn>
                  <a:cxn ang="0">
                    <a:pos x="109" y="137"/>
                  </a:cxn>
                  <a:cxn ang="0">
                    <a:pos x="105" y="148"/>
                  </a:cxn>
                  <a:cxn ang="0">
                    <a:pos x="103" y="159"/>
                  </a:cxn>
                  <a:cxn ang="0">
                    <a:pos x="98" y="168"/>
                  </a:cxn>
                  <a:cxn ang="0">
                    <a:pos x="95" y="179"/>
                  </a:cxn>
                  <a:cxn ang="0">
                    <a:pos x="94" y="189"/>
                  </a:cxn>
                  <a:cxn ang="0">
                    <a:pos x="93" y="198"/>
                  </a:cxn>
                  <a:cxn ang="0">
                    <a:pos x="92" y="208"/>
                  </a:cxn>
                  <a:cxn ang="0">
                    <a:pos x="94" y="217"/>
                  </a:cxn>
                  <a:cxn ang="0">
                    <a:pos x="97" y="225"/>
                  </a:cxn>
                  <a:cxn ang="0">
                    <a:pos x="98" y="234"/>
                  </a:cxn>
                  <a:cxn ang="0">
                    <a:pos x="99" y="243"/>
                  </a:cxn>
                  <a:cxn ang="0">
                    <a:pos x="101" y="252"/>
                  </a:cxn>
                </a:cxnLst>
                <a:rect l="0" t="0" r="r" b="b"/>
                <a:pathLst>
                  <a:path w="113" h="285">
                    <a:moveTo>
                      <a:pt x="4" y="284"/>
                    </a:moveTo>
                    <a:lnTo>
                      <a:pt x="5" y="279"/>
                    </a:lnTo>
                    <a:lnTo>
                      <a:pt x="5" y="274"/>
                    </a:lnTo>
                    <a:lnTo>
                      <a:pt x="4" y="270"/>
                    </a:lnTo>
                    <a:lnTo>
                      <a:pt x="2" y="266"/>
                    </a:lnTo>
                    <a:lnTo>
                      <a:pt x="2" y="261"/>
                    </a:lnTo>
                    <a:lnTo>
                      <a:pt x="2" y="257"/>
                    </a:lnTo>
                    <a:lnTo>
                      <a:pt x="0" y="253"/>
                    </a:lnTo>
                    <a:lnTo>
                      <a:pt x="1" y="247"/>
                    </a:lnTo>
                    <a:lnTo>
                      <a:pt x="1" y="243"/>
                    </a:lnTo>
                    <a:lnTo>
                      <a:pt x="1" y="238"/>
                    </a:lnTo>
                    <a:lnTo>
                      <a:pt x="0" y="234"/>
                    </a:lnTo>
                    <a:lnTo>
                      <a:pt x="2" y="228"/>
                    </a:lnTo>
                    <a:lnTo>
                      <a:pt x="3" y="223"/>
                    </a:lnTo>
                    <a:lnTo>
                      <a:pt x="6" y="219"/>
                    </a:lnTo>
                    <a:lnTo>
                      <a:pt x="7" y="214"/>
                    </a:lnTo>
                    <a:lnTo>
                      <a:pt x="9" y="209"/>
                    </a:lnTo>
                    <a:lnTo>
                      <a:pt x="9" y="204"/>
                    </a:lnTo>
                    <a:lnTo>
                      <a:pt x="13" y="201"/>
                    </a:lnTo>
                    <a:lnTo>
                      <a:pt x="17" y="198"/>
                    </a:lnTo>
                    <a:lnTo>
                      <a:pt x="20" y="194"/>
                    </a:lnTo>
                    <a:lnTo>
                      <a:pt x="24" y="192"/>
                    </a:lnTo>
                    <a:lnTo>
                      <a:pt x="28" y="189"/>
                    </a:lnTo>
                    <a:lnTo>
                      <a:pt x="31" y="186"/>
                    </a:lnTo>
                    <a:lnTo>
                      <a:pt x="35" y="183"/>
                    </a:lnTo>
                    <a:lnTo>
                      <a:pt x="38" y="180"/>
                    </a:lnTo>
                    <a:lnTo>
                      <a:pt x="42" y="177"/>
                    </a:lnTo>
                    <a:lnTo>
                      <a:pt x="46" y="175"/>
                    </a:lnTo>
                    <a:lnTo>
                      <a:pt x="49" y="171"/>
                    </a:lnTo>
                    <a:lnTo>
                      <a:pt x="52" y="167"/>
                    </a:lnTo>
                    <a:lnTo>
                      <a:pt x="55" y="161"/>
                    </a:lnTo>
                    <a:lnTo>
                      <a:pt x="58" y="158"/>
                    </a:lnTo>
                    <a:lnTo>
                      <a:pt x="61" y="152"/>
                    </a:lnTo>
                    <a:lnTo>
                      <a:pt x="64" y="148"/>
                    </a:lnTo>
                    <a:lnTo>
                      <a:pt x="65" y="143"/>
                    </a:lnTo>
                    <a:lnTo>
                      <a:pt x="68" y="139"/>
                    </a:lnTo>
                    <a:lnTo>
                      <a:pt x="70" y="134"/>
                    </a:lnTo>
                    <a:lnTo>
                      <a:pt x="72" y="129"/>
                    </a:lnTo>
                    <a:lnTo>
                      <a:pt x="75" y="123"/>
                    </a:lnTo>
                    <a:lnTo>
                      <a:pt x="76" y="119"/>
                    </a:lnTo>
                    <a:lnTo>
                      <a:pt x="76" y="114"/>
                    </a:lnTo>
                    <a:lnTo>
                      <a:pt x="77" y="109"/>
                    </a:lnTo>
                    <a:lnTo>
                      <a:pt x="77" y="104"/>
                    </a:lnTo>
                    <a:lnTo>
                      <a:pt x="78" y="99"/>
                    </a:lnTo>
                    <a:lnTo>
                      <a:pt x="76" y="95"/>
                    </a:lnTo>
                    <a:lnTo>
                      <a:pt x="75" y="91"/>
                    </a:lnTo>
                    <a:lnTo>
                      <a:pt x="73" y="85"/>
                    </a:lnTo>
                    <a:lnTo>
                      <a:pt x="71" y="81"/>
                    </a:lnTo>
                    <a:lnTo>
                      <a:pt x="70" y="77"/>
                    </a:lnTo>
                    <a:lnTo>
                      <a:pt x="68" y="73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67" y="59"/>
                    </a:lnTo>
                    <a:lnTo>
                      <a:pt x="67" y="54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5" y="41"/>
                    </a:lnTo>
                    <a:lnTo>
                      <a:pt x="66" y="36"/>
                    </a:lnTo>
                    <a:lnTo>
                      <a:pt x="68" y="31"/>
                    </a:lnTo>
                    <a:lnTo>
                      <a:pt x="70" y="27"/>
                    </a:lnTo>
                    <a:lnTo>
                      <a:pt x="70" y="22"/>
                    </a:lnTo>
                    <a:lnTo>
                      <a:pt x="74" y="19"/>
                    </a:lnTo>
                    <a:lnTo>
                      <a:pt x="76" y="13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7" y="5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5" y="8"/>
                    </a:lnTo>
                    <a:lnTo>
                      <a:pt x="94" y="13"/>
                    </a:lnTo>
                    <a:lnTo>
                      <a:pt x="94" y="18"/>
                    </a:lnTo>
                    <a:lnTo>
                      <a:pt x="91" y="22"/>
                    </a:lnTo>
                    <a:lnTo>
                      <a:pt x="90" y="27"/>
                    </a:lnTo>
                    <a:lnTo>
                      <a:pt x="87" y="33"/>
                    </a:lnTo>
                    <a:lnTo>
                      <a:pt x="87" y="38"/>
                    </a:lnTo>
                    <a:lnTo>
                      <a:pt x="89" y="41"/>
                    </a:lnTo>
                    <a:lnTo>
                      <a:pt x="91" y="45"/>
                    </a:lnTo>
                    <a:lnTo>
                      <a:pt x="91" y="50"/>
                    </a:lnTo>
                    <a:lnTo>
                      <a:pt x="91" y="55"/>
                    </a:lnTo>
                    <a:lnTo>
                      <a:pt x="93" y="59"/>
                    </a:lnTo>
                    <a:lnTo>
                      <a:pt x="94" y="63"/>
                    </a:lnTo>
                    <a:lnTo>
                      <a:pt x="96" y="67"/>
                    </a:lnTo>
                    <a:lnTo>
                      <a:pt x="98" y="71"/>
                    </a:lnTo>
                    <a:lnTo>
                      <a:pt x="99" y="75"/>
                    </a:lnTo>
                    <a:lnTo>
                      <a:pt x="101" y="79"/>
                    </a:lnTo>
                    <a:lnTo>
                      <a:pt x="102" y="84"/>
                    </a:lnTo>
                    <a:lnTo>
                      <a:pt x="104" y="88"/>
                    </a:lnTo>
                    <a:lnTo>
                      <a:pt x="105" y="92"/>
                    </a:lnTo>
                    <a:lnTo>
                      <a:pt x="107" y="96"/>
                    </a:lnTo>
                    <a:lnTo>
                      <a:pt x="109" y="100"/>
                    </a:lnTo>
                    <a:lnTo>
                      <a:pt x="109" y="104"/>
                    </a:lnTo>
                    <a:lnTo>
                      <a:pt x="110" y="109"/>
                    </a:lnTo>
                    <a:lnTo>
                      <a:pt x="112" y="113"/>
                    </a:lnTo>
                    <a:lnTo>
                      <a:pt x="112" y="118"/>
                    </a:lnTo>
                    <a:lnTo>
                      <a:pt x="111" y="122"/>
                    </a:lnTo>
                    <a:lnTo>
                      <a:pt x="111" y="127"/>
                    </a:lnTo>
                    <a:lnTo>
                      <a:pt x="111" y="132"/>
                    </a:lnTo>
                    <a:lnTo>
                      <a:pt x="109" y="137"/>
                    </a:lnTo>
                    <a:lnTo>
                      <a:pt x="107" y="142"/>
                    </a:lnTo>
                    <a:lnTo>
                      <a:pt x="105" y="148"/>
                    </a:lnTo>
                    <a:lnTo>
                      <a:pt x="104" y="153"/>
                    </a:lnTo>
                    <a:lnTo>
                      <a:pt x="103" y="159"/>
                    </a:lnTo>
                    <a:lnTo>
                      <a:pt x="100" y="163"/>
                    </a:lnTo>
                    <a:lnTo>
                      <a:pt x="98" y="168"/>
                    </a:lnTo>
                    <a:lnTo>
                      <a:pt x="97" y="173"/>
                    </a:lnTo>
                    <a:lnTo>
                      <a:pt x="95" y="179"/>
                    </a:lnTo>
                    <a:lnTo>
                      <a:pt x="94" y="184"/>
                    </a:lnTo>
                    <a:lnTo>
                      <a:pt x="94" y="189"/>
                    </a:lnTo>
                    <a:lnTo>
                      <a:pt x="93" y="194"/>
                    </a:lnTo>
                    <a:lnTo>
                      <a:pt x="93" y="198"/>
                    </a:lnTo>
                    <a:lnTo>
                      <a:pt x="92" y="203"/>
                    </a:lnTo>
                    <a:lnTo>
                      <a:pt x="92" y="208"/>
                    </a:lnTo>
                    <a:lnTo>
                      <a:pt x="94" y="212"/>
                    </a:lnTo>
                    <a:lnTo>
                      <a:pt x="94" y="217"/>
                    </a:lnTo>
                    <a:lnTo>
                      <a:pt x="96" y="221"/>
                    </a:lnTo>
                    <a:lnTo>
                      <a:pt x="97" y="225"/>
                    </a:lnTo>
                    <a:lnTo>
                      <a:pt x="97" y="230"/>
                    </a:lnTo>
                    <a:lnTo>
                      <a:pt x="98" y="234"/>
                    </a:lnTo>
                    <a:lnTo>
                      <a:pt x="99" y="239"/>
                    </a:lnTo>
                    <a:lnTo>
                      <a:pt x="99" y="243"/>
                    </a:lnTo>
                    <a:lnTo>
                      <a:pt x="100" y="247"/>
                    </a:lnTo>
                    <a:lnTo>
                      <a:pt x="101" y="252"/>
                    </a:lnTo>
                    <a:lnTo>
                      <a:pt x="4" y="28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30"/>
              <p:cNvSpPr>
                <a:spLocks/>
              </p:cNvSpPr>
              <p:nvPr/>
            </p:nvSpPr>
            <p:spPr bwMode="auto">
              <a:xfrm>
                <a:off x="4613" y="353"/>
                <a:ext cx="187" cy="261"/>
              </a:xfrm>
              <a:custGeom>
                <a:avLst/>
                <a:gdLst/>
                <a:ahLst/>
                <a:cxnLst>
                  <a:cxn ang="0">
                    <a:pos x="138" y="256"/>
                  </a:cxn>
                  <a:cxn ang="0">
                    <a:pos x="131" y="251"/>
                  </a:cxn>
                  <a:cxn ang="0">
                    <a:pos x="123" y="246"/>
                  </a:cxn>
                  <a:cxn ang="0">
                    <a:pos x="116" y="241"/>
                  </a:cxn>
                  <a:cxn ang="0">
                    <a:pos x="109" y="234"/>
                  </a:cxn>
                  <a:cxn ang="0">
                    <a:pos x="103" y="227"/>
                  </a:cxn>
                  <a:cxn ang="0">
                    <a:pos x="97" y="218"/>
                  </a:cxn>
                  <a:cxn ang="0">
                    <a:pos x="93" y="209"/>
                  </a:cxn>
                  <a:cxn ang="0">
                    <a:pos x="88" y="200"/>
                  </a:cxn>
                  <a:cxn ang="0">
                    <a:pos x="88" y="191"/>
                  </a:cxn>
                  <a:cxn ang="0">
                    <a:pos x="89" y="182"/>
                  </a:cxn>
                  <a:cxn ang="0">
                    <a:pos x="90" y="172"/>
                  </a:cxn>
                  <a:cxn ang="0">
                    <a:pos x="91" y="163"/>
                  </a:cxn>
                  <a:cxn ang="0">
                    <a:pos x="94" y="155"/>
                  </a:cxn>
                  <a:cxn ang="0">
                    <a:pos x="92" y="145"/>
                  </a:cxn>
                  <a:cxn ang="0">
                    <a:pos x="90" y="134"/>
                  </a:cxn>
                  <a:cxn ang="0">
                    <a:pos x="87" y="123"/>
                  </a:cxn>
                  <a:cxn ang="0">
                    <a:pos x="83" y="113"/>
                  </a:cxn>
                  <a:cxn ang="0">
                    <a:pos x="79" y="104"/>
                  </a:cxn>
                  <a:cxn ang="0">
                    <a:pos x="75" y="94"/>
                  </a:cxn>
                  <a:cxn ang="0">
                    <a:pos x="68" y="86"/>
                  </a:cxn>
                  <a:cxn ang="0">
                    <a:pos x="62" y="78"/>
                  </a:cxn>
                  <a:cxn ang="0">
                    <a:pos x="54" y="75"/>
                  </a:cxn>
                  <a:cxn ang="0">
                    <a:pos x="45" y="71"/>
                  </a:cxn>
                  <a:cxn ang="0">
                    <a:pos x="37" y="67"/>
                  </a:cxn>
                  <a:cxn ang="0">
                    <a:pos x="30" y="61"/>
                  </a:cxn>
                  <a:cxn ang="0">
                    <a:pos x="23" y="55"/>
                  </a:cxn>
                  <a:cxn ang="0">
                    <a:pos x="15" y="50"/>
                  </a:cxn>
                  <a:cxn ang="0">
                    <a:pos x="9" y="42"/>
                  </a:cxn>
                  <a:cxn ang="0">
                    <a:pos x="6" y="33"/>
                  </a:cxn>
                  <a:cxn ang="0">
                    <a:pos x="2" y="25"/>
                  </a:cxn>
                  <a:cxn ang="0">
                    <a:pos x="1" y="14"/>
                  </a:cxn>
                  <a:cxn ang="0">
                    <a:pos x="2" y="6"/>
                  </a:cxn>
                  <a:cxn ang="0">
                    <a:pos x="6" y="1"/>
                  </a:cxn>
                  <a:cxn ang="0">
                    <a:pos x="12" y="7"/>
                  </a:cxn>
                  <a:cxn ang="0">
                    <a:pos x="17" y="15"/>
                  </a:cxn>
                  <a:cxn ang="0">
                    <a:pos x="22" y="26"/>
                  </a:cxn>
                  <a:cxn ang="0">
                    <a:pos x="29" y="30"/>
                  </a:cxn>
                  <a:cxn ang="0">
                    <a:pos x="37" y="35"/>
                  </a:cxn>
                  <a:cxn ang="0">
                    <a:pos x="44" y="40"/>
                  </a:cxn>
                  <a:cxn ang="0">
                    <a:pos x="52" y="43"/>
                  </a:cxn>
                  <a:cxn ang="0">
                    <a:pos x="60" y="47"/>
                  </a:cxn>
                  <a:cxn ang="0">
                    <a:pos x="68" y="51"/>
                  </a:cxn>
                  <a:cxn ang="0">
                    <a:pos x="76" y="54"/>
                  </a:cxn>
                  <a:cxn ang="0">
                    <a:pos x="84" y="58"/>
                  </a:cxn>
                  <a:cxn ang="0">
                    <a:pos x="92" y="62"/>
                  </a:cxn>
                  <a:cxn ang="0">
                    <a:pos x="99" y="68"/>
                  </a:cxn>
                  <a:cxn ang="0">
                    <a:pos x="105" y="75"/>
                  </a:cxn>
                  <a:cxn ang="0">
                    <a:pos x="111" y="84"/>
                  </a:cxn>
                  <a:cxn ang="0">
                    <a:pos x="116" y="95"/>
                  </a:cxn>
                  <a:cxn ang="0">
                    <a:pos x="121" y="103"/>
                  </a:cxn>
                  <a:cxn ang="0">
                    <a:pos x="125" y="113"/>
                  </a:cxn>
                  <a:cxn ang="0">
                    <a:pos x="130" y="123"/>
                  </a:cxn>
                  <a:cxn ang="0">
                    <a:pos x="137" y="131"/>
                  </a:cxn>
                  <a:cxn ang="0">
                    <a:pos x="143" y="138"/>
                  </a:cxn>
                  <a:cxn ang="0">
                    <a:pos x="148" y="146"/>
                  </a:cxn>
                  <a:cxn ang="0">
                    <a:pos x="156" y="150"/>
                  </a:cxn>
                  <a:cxn ang="0">
                    <a:pos x="164" y="154"/>
                  </a:cxn>
                  <a:cxn ang="0">
                    <a:pos x="172" y="159"/>
                  </a:cxn>
                  <a:cxn ang="0">
                    <a:pos x="178" y="165"/>
                  </a:cxn>
                  <a:cxn ang="0">
                    <a:pos x="186" y="170"/>
                  </a:cxn>
                </a:cxnLst>
                <a:rect l="0" t="0" r="r" b="b"/>
                <a:pathLst>
                  <a:path w="187" h="261">
                    <a:moveTo>
                      <a:pt x="141" y="260"/>
                    </a:moveTo>
                    <a:lnTo>
                      <a:pt x="138" y="256"/>
                    </a:lnTo>
                    <a:lnTo>
                      <a:pt x="135" y="253"/>
                    </a:lnTo>
                    <a:lnTo>
                      <a:pt x="131" y="251"/>
                    </a:lnTo>
                    <a:lnTo>
                      <a:pt x="127" y="249"/>
                    </a:lnTo>
                    <a:lnTo>
                      <a:pt x="123" y="246"/>
                    </a:lnTo>
                    <a:lnTo>
                      <a:pt x="120" y="243"/>
                    </a:lnTo>
                    <a:lnTo>
                      <a:pt x="116" y="241"/>
                    </a:lnTo>
                    <a:lnTo>
                      <a:pt x="113" y="236"/>
                    </a:lnTo>
                    <a:lnTo>
                      <a:pt x="109" y="234"/>
                    </a:lnTo>
                    <a:lnTo>
                      <a:pt x="106" y="231"/>
                    </a:lnTo>
                    <a:lnTo>
                      <a:pt x="103" y="227"/>
                    </a:lnTo>
                    <a:lnTo>
                      <a:pt x="100" y="223"/>
                    </a:lnTo>
                    <a:lnTo>
                      <a:pt x="97" y="218"/>
                    </a:lnTo>
                    <a:lnTo>
                      <a:pt x="96" y="213"/>
                    </a:lnTo>
                    <a:lnTo>
                      <a:pt x="93" y="209"/>
                    </a:lnTo>
                    <a:lnTo>
                      <a:pt x="91" y="205"/>
                    </a:lnTo>
                    <a:lnTo>
                      <a:pt x="88" y="200"/>
                    </a:lnTo>
                    <a:lnTo>
                      <a:pt x="88" y="196"/>
                    </a:lnTo>
                    <a:lnTo>
                      <a:pt x="88" y="191"/>
                    </a:lnTo>
                    <a:lnTo>
                      <a:pt x="89" y="186"/>
                    </a:lnTo>
                    <a:lnTo>
                      <a:pt x="89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1" y="168"/>
                    </a:lnTo>
                    <a:lnTo>
                      <a:pt x="91" y="163"/>
                    </a:lnTo>
                    <a:lnTo>
                      <a:pt x="92" y="159"/>
                    </a:lnTo>
                    <a:lnTo>
                      <a:pt x="94" y="155"/>
                    </a:lnTo>
                    <a:lnTo>
                      <a:pt x="93" y="150"/>
                    </a:lnTo>
                    <a:lnTo>
                      <a:pt x="92" y="145"/>
                    </a:lnTo>
                    <a:lnTo>
                      <a:pt x="89" y="138"/>
                    </a:lnTo>
                    <a:lnTo>
                      <a:pt x="90" y="134"/>
                    </a:lnTo>
                    <a:lnTo>
                      <a:pt x="88" y="128"/>
                    </a:lnTo>
                    <a:lnTo>
                      <a:pt x="87" y="123"/>
                    </a:lnTo>
                    <a:lnTo>
                      <a:pt x="84" y="118"/>
                    </a:lnTo>
                    <a:lnTo>
                      <a:pt x="83" y="113"/>
                    </a:lnTo>
                    <a:lnTo>
                      <a:pt x="80" y="109"/>
                    </a:lnTo>
                    <a:lnTo>
                      <a:pt x="79" y="104"/>
                    </a:lnTo>
                    <a:lnTo>
                      <a:pt x="77" y="98"/>
                    </a:lnTo>
                    <a:lnTo>
                      <a:pt x="75" y="94"/>
                    </a:lnTo>
                    <a:lnTo>
                      <a:pt x="71" y="90"/>
                    </a:lnTo>
                    <a:lnTo>
                      <a:pt x="68" y="86"/>
                    </a:lnTo>
                    <a:lnTo>
                      <a:pt x="65" y="83"/>
                    </a:lnTo>
                    <a:lnTo>
                      <a:pt x="62" y="78"/>
                    </a:lnTo>
                    <a:lnTo>
                      <a:pt x="58" y="77"/>
                    </a:lnTo>
                    <a:lnTo>
                      <a:pt x="54" y="75"/>
                    </a:lnTo>
                    <a:lnTo>
                      <a:pt x="48" y="72"/>
                    </a:lnTo>
                    <a:lnTo>
                      <a:pt x="45" y="71"/>
                    </a:lnTo>
                    <a:lnTo>
                      <a:pt x="41" y="69"/>
                    </a:lnTo>
                    <a:lnTo>
                      <a:pt x="37" y="67"/>
                    </a:lnTo>
                    <a:lnTo>
                      <a:pt x="33" y="64"/>
                    </a:lnTo>
                    <a:lnTo>
                      <a:pt x="30" y="61"/>
                    </a:lnTo>
                    <a:lnTo>
                      <a:pt x="26" y="58"/>
                    </a:lnTo>
                    <a:lnTo>
                      <a:pt x="23" y="55"/>
                    </a:lnTo>
                    <a:lnTo>
                      <a:pt x="20" y="52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9" y="42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2" y="29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2" y="6"/>
                    </a:lnTo>
                    <a:lnTo>
                      <a:pt x="1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2" y="7"/>
                    </a:lnTo>
                    <a:lnTo>
                      <a:pt x="16" y="10"/>
                    </a:lnTo>
                    <a:lnTo>
                      <a:pt x="17" y="15"/>
                    </a:lnTo>
                    <a:lnTo>
                      <a:pt x="19" y="19"/>
                    </a:lnTo>
                    <a:lnTo>
                      <a:pt x="22" y="26"/>
                    </a:lnTo>
                    <a:lnTo>
                      <a:pt x="25" y="29"/>
                    </a:lnTo>
                    <a:lnTo>
                      <a:pt x="29" y="30"/>
                    </a:lnTo>
                    <a:lnTo>
                      <a:pt x="33" y="32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40"/>
                    </a:lnTo>
                    <a:lnTo>
                      <a:pt x="48" y="42"/>
                    </a:lnTo>
                    <a:lnTo>
                      <a:pt x="52" y="43"/>
                    </a:lnTo>
                    <a:lnTo>
                      <a:pt x="56" y="46"/>
                    </a:lnTo>
                    <a:lnTo>
                      <a:pt x="60" y="47"/>
                    </a:lnTo>
                    <a:lnTo>
                      <a:pt x="64" y="49"/>
                    </a:lnTo>
                    <a:lnTo>
                      <a:pt x="68" y="51"/>
                    </a:lnTo>
                    <a:lnTo>
                      <a:pt x="72" y="53"/>
                    </a:lnTo>
                    <a:lnTo>
                      <a:pt x="76" y="54"/>
                    </a:lnTo>
                    <a:lnTo>
                      <a:pt x="80" y="56"/>
                    </a:lnTo>
                    <a:lnTo>
                      <a:pt x="84" y="58"/>
                    </a:lnTo>
                    <a:lnTo>
                      <a:pt x="88" y="61"/>
                    </a:lnTo>
                    <a:lnTo>
                      <a:pt x="92" y="62"/>
                    </a:lnTo>
                    <a:lnTo>
                      <a:pt x="96" y="64"/>
                    </a:lnTo>
                    <a:lnTo>
                      <a:pt x="99" y="68"/>
                    </a:lnTo>
                    <a:lnTo>
                      <a:pt x="101" y="72"/>
                    </a:lnTo>
                    <a:lnTo>
                      <a:pt x="105" y="75"/>
                    </a:lnTo>
                    <a:lnTo>
                      <a:pt x="109" y="78"/>
                    </a:lnTo>
                    <a:lnTo>
                      <a:pt x="111" y="84"/>
                    </a:lnTo>
                    <a:lnTo>
                      <a:pt x="113" y="88"/>
                    </a:lnTo>
                    <a:lnTo>
                      <a:pt x="116" y="95"/>
                    </a:lnTo>
                    <a:lnTo>
                      <a:pt x="119" y="99"/>
                    </a:lnTo>
                    <a:lnTo>
                      <a:pt x="121" y="103"/>
                    </a:lnTo>
                    <a:lnTo>
                      <a:pt x="122" y="108"/>
                    </a:lnTo>
                    <a:lnTo>
                      <a:pt x="125" y="113"/>
                    </a:lnTo>
                    <a:lnTo>
                      <a:pt x="128" y="117"/>
                    </a:lnTo>
                    <a:lnTo>
                      <a:pt x="130" y="123"/>
                    </a:lnTo>
                    <a:lnTo>
                      <a:pt x="133" y="128"/>
                    </a:lnTo>
                    <a:lnTo>
                      <a:pt x="137" y="131"/>
                    </a:lnTo>
                    <a:lnTo>
                      <a:pt x="139" y="135"/>
                    </a:lnTo>
                    <a:lnTo>
                      <a:pt x="143" y="138"/>
                    </a:lnTo>
                    <a:lnTo>
                      <a:pt x="146" y="143"/>
                    </a:lnTo>
                    <a:lnTo>
                      <a:pt x="148" y="146"/>
                    </a:lnTo>
                    <a:lnTo>
                      <a:pt x="153" y="147"/>
                    </a:lnTo>
                    <a:lnTo>
                      <a:pt x="156" y="150"/>
                    </a:lnTo>
                    <a:lnTo>
                      <a:pt x="160" y="152"/>
                    </a:lnTo>
                    <a:lnTo>
                      <a:pt x="164" y="154"/>
                    </a:lnTo>
                    <a:lnTo>
                      <a:pt x="167" y="157"/>
                    </a:lnTo>
                    <a:lnTo>
                      <a:pt x="172" y="159"/>
                    </a:lnTo>
                    <a:lnTo>
                      <a:pt x="175" y="162"/>
                    </a:lnTo>
                    <a:lnTo>
                      <a:pt x="178" y="165"/>
                    </a:lnTo>
                    <a:lnTo>
                      <a:pt x="183" y="167"/>
                    </a:lnTo>
                    <a:lnTo>
                      <a:pt x="186" y="170"/>
                    </a:lnTo>
                    <a:lnTo>
                      <a:pt x="141" y="26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1" name="Rectangle 32"/>
            <p:cNvSpPr>
              <a:spLocks noChangeArrowheads="1"/>
            </p:cNvSpPr>
            <p:nvPr/>
          </p:nvSpPr>
          <p:spPr bwMode="auto">
            <a:xfrm>
              <a:off x="7508875" y="842963"/>
              <a:ext cx="527050" cy="523875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2" name="Oval 33"/>
            <p:cNvSpPr>
              <a:spLocks noChangeArrowheads="1"/>
            </p:cNvSpPr>
            <p:nvPr/>
          </p:nvSpPr>
          <p:spPr bwMode="auto">
            <a:xfrm>
              <a:off x="7602538" y="915988"/>
              <a:ext cx="358775" cy="37782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„Entwurf“, „Design“, „Farben“ und „Hintergrundformate“</a:t>
            </a:r>
            <a:endParaRPr lang="de-D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86312"/>
            <a:ext cx="2895584" cy="21716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480" y="4071942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15848" y="4673772"/>
            <a:ext cx="2912303" cy="218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 b="56836"/>
          <a:stretch>
            <a:fillRect/>
          </a:stretch>
        </p:blipFill>
        <p:spPr bwMode="auto">
          <a:xfrm>
            <a:off x="1204906" y="1643050"/>
            <a:ext cx="6734188" cy="218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6000760" y="2500306"/>
            <a:ext cx="714380" cy="185738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flipH="1">
            <a:off x="5500694" y="2357430"/>
            <a:ext cx="1857388" cy="250033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39458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Das Design kann man jetzt auch innerhalb einer Präsentation Wechseln:</a:t>
            </a:r>
            <a:br>
              <a:rPr lang="de-DE" dirty="0" smtClean="0"/>
            </a:br>
            <a:r>
              <a:rPr lang="de-DE" dirty="0" smtClean="0"/>
              <a:t>Rechte maustaste</a:t>
            </a:r>
            <a:endParaRPr lang="de-DE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2285984" y="3429000"/>
            <a:ext cx="2286016" cy="2357454"/>
            <a:chOff x="7010400" y="342900"/>
            <a:chExt cx="1524000" cy="1524000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7010400" y="342900"/>
              <a:ext cx="1524000" cy="1524000"/>
              <a:chOff x="4416" y="216"/>
              <a:chExt cx="960" cy="960"/>
            </a:xfrm>
          </p:grpSpPr>
          <p:sp>
            <p:nvSpPr>
              <p:cNvPr id="30" name="Line 4"/>
              <p:cNvSpPr>
                <a:spLocks noChangeShapeType="1"/>
              </p:cNvSpPr>
              <p:nvPr/>
            </p:nvSpPr>
            <p:spPr bwMode="auto">
              <a:xfrm flipH="1">
                <a:off x="4598" y="316"/>
                <a:ext cx="596" cy="7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1" name="Line 5"/>
              <p:cNvSpPr>
                <a:spLocks noChangeShapeType="1"/>
              </p:cNvSpPr>
              <p:nvPr/>
            </p:nvSpPr>
            <p:spPr bwMode="auto">
              <a:xfrm flipH="1" flipV="1">
                <a:off x="4838" y="216"/>
                <a:ext cx="116" cy="960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2" name="Line 6"/>
              <p:cNvSpPr>
                <a:spLocks noChangeShapeType="1"/>
              </p:cNvSpPr>
              <p:nvPr/>
            </p:nvSpPr>
            <p:spPr bwMode="auto">
              <a:xfrm flipH="1">
                <a:off x="4416" y="637"/>
                <a:ext cx="960" cy="11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33" name="Line 7"/>
              <p:cNvSpPr>
                <a:spLocks noChangeShapeType="1"/>
              </p:cNvSpPr>
              <p:nvPr/>
            </p:nvSpPr>
            <p:spPr bwMode="auto">
              <a:xfrm flipH="1" flipV="1">
                <a:off x="4516" y="398"/>
                <a:ext cx="761" cy="597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7034218" y="368300"/>
              <a:ext cx="1476376" cy="1473200"/>
              <a:chOff x="4431" y="232"/>
              <a:chExt cx="930" cy="928"/>
            </a:xfrm>
          </p:grpSpPr>
          <p:sp>
            <p:nvSpPr>
              <p:cNvPr id="26" name="Line 9"/>
              <p:cNvSpPr>
                <a:spLocks noChangeShapeType="1"/>
              </p:cNvSpPr>
              <p:nvPr/>
            </p:nvSpPr>
            <p:spPr bwMode="auto">
              <a:xfrm flipH="1">
                <a:off x="4473" y="462"/>
                <a:ext cx="847" cy="4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Line 10"/>
              <p:cNvSpPr>
                <a:spLocks noChangeShapeType="1"/>
              </p:cNvSpPr>
              <p:nvPr/>
            </p:nvSpPr>
            <p:spPr bwMode="auto">
              <a:xfrm flipV="1">
                <a:off x="4762" y="232"/>
                <a:ext cx="268" cy="92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8" name="Line 11"/>
              <p:cNvSpPr>
                <a:spLocks noChangeShapeType="1"/>
              </p:cNvSpPr>
              <p:nvPr/>
            </p:nvSpPr>
            <p:spPr bwMode="auto">
              <a:xfrm flipH="1" flipV="1">
                <a:off x="4431" y="562"/>
                <a:ext cx="930" cy="268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Line 12"/>
              <p:cNvSpPr>
                <a:spLocks noChangeShapeType="1"/>
              </p:cNvSpPr>
              <p:nvPr/>
            </p:nvSpPr>
            <p:spPr bwMode="auto">
              <a:xfrm flipH="1" flipV="1">
                <a:off x="4662" y="273"/>
                <a:ext cx="468" cy="846"/>
              </a:xfrm>
              <a:prstGeom prst="line">
                <a:avLst/>
              </a:prstGeom>
              <a:noFill/>
              <a:ln w="12700">
                <a:solidFill>
                  <a:srgbClr val="FAFD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7132644" y="474663"/>
              <a:ext cx="1260476" cy="1265239"/>
              <a:chOff x="4493" y="299"/>
              <a:chExt cx="794" cy="797"/>
            </a:xfrm>
          </p:grpSpPr>
          <p:sp>
            <p:nvSpPr>
              <p:cNvPr id="18" name="Freeform 14"/>
              <p:cNvSpPr>
                <a:spLocks/>
              </p:cNvSpPr>
              <p:nvPr/>
            </p:nvSpPr>
            <p:spPr bwMode="auto">
              <a:xfrm>
                <a:off x="4902" y="304"/>
                <a:ext cx="184" cy="240"/>
              </a:xfrm>
              <a:custGeom>
                <a:avLst/>
                <a:gdLst/>
                <a:ahLst/>
                <a:cxnLst>
                  <a:cxn ang="0">
                    <a:pos x="3" y="230"/>
                  </a:cxn>
                  <a:cxn ang="0">
                    <a:pos x="4" y="221"/>
                  </a:cxn>
                  <a:cxn ang="0">
                    <a:pos x="6" y="213"/>
                  </a:cxn>
                  <a:cxn ang="0">
                    <a:pos x="7" y="204"/>
                  </a:cxn>
                  <a:cxn ang="0">
                    <a:pos x="12" y="195"/>
                  </a:cxn>
                  <a:cxn ang="0">
                    <a:pos x="15" y="186"/>
                  </a:cxn>
                  <a:cxn ang="0">
                    <a:pos x="20" y="177"/>
                  </a:cxn>
                  <a:cxn ang="0">
                    <a:pos x="28" y="170"/>
                  </a:cxn>
                  <a:cxn ang="0">
                    <a:pos x="34" y="161"/>
                  </a:cxn>
                  <a:cxn ang="0">
                    <a:pos x="42" y="158"/>
                  </a:cxn>
                  <a:cxn ang="0">
                    <a:pos x="51" y="155"/>
                  </a:cxn>
                  <a:cxn ang="0">
                    <a:pos x="60" y="152"/>
                  </a:cxn>
                  <a:cxn ang="0">
                    <a:pos x="69" y="150"/>
                  </a:cxn>
                  <a:cxn ang="0">
                    <a:pos x="78" y="148"/>
                  </a:cxn>
                  <a:cxn ang="0">
                    <a:pos x="86" y="142"/>
                  </a:cxn>
                  <a:cxn ang="0">
                    <a:pos x="95" y="136"/>
                  </a:cxn>
                  <a:cxn ang="0">
                    <a:pos x="104" y="129"/>
                  </a:cxn>
                  <a:cxn ang="0">
                    <a:pos x="111" y="122"/>
                  </a:cxn>
                  <a:cxn ang="0">
                    <a:pos x="119" y="114"/>
                  </a:cxn>
                  <a:cxn ang="0">
                    <a:pos x="126" y="106"/>
                  </a:cxn>
                  <a:cxn ang="0">
                    <a:pos x="130" y="97"/>
                  </a:cxn>
                  <a:cxn ang="0">
                    <a:pos x="135" y="88"/>
                  </a:cxn>
                  <a:cxn ang="0">
                    <a:pos x="135" y="79"/>
                  </a:cxn>
                  <a:cxn ang="0">
                    <a:pos x="135" y="69"/>
                  </a:cxn>
                  <a:cxn ang="0">
                    <a:pos x="135" y="60"/>
                  </a:cxn>
                  <a:cxn ang="0">
                    <a:pos x="138" y="51"/>
                  </a:cxn>
                  <a:cxn ang="0">
                    <a:pos x="141" y="43"/>
                  </a:cxn>
                  <a:cxn ang="0">
                    <a:pos x="142" y="34"/>
                  </a:cxn>
                  <a:cxn ang="0">
                    <a:pos x="146" y="25"/>
                  </a:cxn>
                  <a:cxn ang="0">
                    <a:pos x="154" y="18"/>
                  </a:cxn>
                  <a:cxn ang="0">
                    <a:pos x="160" y="12"/>
                  </a:cxn>
                  <a:cxn ang="0">
                    <a:pos x="168" y="6"/>
                  </a:cxn>
                  <a:cxn ang="0">
                    <a:pos x="177" y="3"/>
                  </a:cxn>
                  <a:cxn ang="0">
                    <a:pos x="183" y="4"/>
                  </a:cxn>
                  <a:cxn ang="0">
                    <a:pos x="180" y="13"/>
                  </a:cxn>
                  <a:cxn ang="0">
                    <a:pos x="174" y="21"/>
                  </a:cxn>
                  <a:cxn ang="0">
                    <a:pos x="167" y="29"/>
                  </a:cxn>
                  <a:cxn ang="0">
                    <a:pos x="165" y="38"/>
                  </a:cxn>
                  <a:cxn ang="0">
                    <a:pos x="164" y="47"/>
                  </a:cxn>
                  <a:cxn ang="0">
                    <a:pos x="163" y="56"/>
                  </a:cxn>
                  <a:cxn ang="0">
                    <a:pos x="163" y="65"/>
                  </a:cxn>
                  <a:cxn ang="0">
                    <a:pos x="163" y="73"/>
                  </a:cxn>
                  <a:cxn ang="0">
                    <a:pos x="163" y="82"/>
                  </a:cxn>
                  <a:cxn ang="0">
                    <a:pos x="163" y="91"/>
                  </a:cxn>
                  <a:cxn ang="0">
                    <a:pos x="163" y="100"/>
                  </a:cxn>
                  <a:cxn ang="0">
                    <a:pos x="161" y="109"/>
                  </a:cxn>
                  <a:cxn ang="0">
                    <a:pos x="160" y="117"/>
                  </a:cxn>
                  <a:cxn ang="0">
                    <a:pos x="155" y="126"/>
                  </a:cxn>
                  <a:cxn ang="0">
                    <a:pos x="149" y="135"/>
                  </a:cxn>
                  <a:cxn ang="0">
                    <a:pos x="142" y="144"/>
                  </a:cxn>
                  <a:cxn ang="0">
                    <a:pos x="136" y="152"/>
                  </a:cxn>
                  <a:cxn ang="0">
                    <a:pos x="129" y="160"/>
                  </a:cxn>
                  <a:cxn ang="0">
                    <a:pos x="122" y="169"/>
                  </a:cxn>
                  <a:cxn ang="0">
                    <a:pos x="117" y="177"/>
                  </a:cxn>
                  <a:cxn ang="0">
                    <a:pos x="113" y="186"/>
                  </a:cxn>
                  <a:cxn ang="0">
                    <a:pos x="108" y="195"/>
                  </a:cxn>
                  <a:cxn ang="0">
                    <a:pos x="107" y="204"/>
                  </a:cxn>
                  <a:cxn ang="0">
                    <a:pos x="107" y="213"/>
                  </a:cxn>
                  <a:cxn ang="0">
                    <a:pos x="105" y="221"/>
                  </a:cxn>
                  <a:cxn ang="0">
                    <a:pos x="102" y="230"/>
                  </a:cxn>
                  <a:cxn ang="0">
                    <a:pos x="101" y="239"/>
                  </a:cxn>
                </a:cxnLst>
                <a:rect l="0" t="0" r="r" b="b"/>
                <a:pathLst>
                  <a:path w="184" h="240">
                    <a:moveTo>
                      <a:pt x="0" y="235"/>
                    </a:moveTo>
                    <a:lnTo>
                      <a:pt x="3" y="230"/>
                    </a:lnTo>
                    <a:lnTo>
                      <a:pt x="4" y="226"/>
                    </a:lnTo>
                    <a:lnTo>
                      <a:pt x="4" y="221"/>
                    </a:lnTo>
                    <a:lnTo>
                      <a:pt x="4" y="217"/>
                    </a:lnTo>
                    <a:lnTo>
                      <a:pt x="6" y="213"/>
                    </a:lnTo>
                    <a:lnTo>
                      <a:pt x="7" y="208"/>
                    </a:lnTo>
                    <a:lnTo>
                      <a:pt x="7" y="204"/>
                    </a:lnTo>
                    <a:lnTo>
                      <a:pt x="10" y="199"/>
                    </a:lnTo>
                    <a:lnTo>
                      <a:pt x="12" y="195"/>
                    </a:lnTo>
                    <a:lnTo>
                      <a:pt x="13" y="191"/>
                    </a:lnTo>
                    <a:lnTo>
                      <a:pt x="15" y="186"/>
                    </a:lnTo>
                    <a:lnTo>
                      <a:pt x="18" y="182"/>
                    </a:lnTo>
                    <a:lnTo>
                      <a:pt x="20" y="177"/>
                    </a:lnTo>
                    <a:lnTo>
                      <a:pt x="25" y="174"/>
                    </a:lnTo>
                    <a:lnTo>
                      <a:pt x="28" y="170"/>
                    </a:lnTo>
                    <a:lnTo>
                      <a:pt x="31" y="166"/>
                    </a:lnTo>
                    <a:lnTo>
                      <a:pt x="34" y="161"/>
                    </a:lnTo>
                    <a:lnTo>
                      <a:pt x="38" y="160"/>
                    </a:lnTo>
                    <a:lnTo>
                      <a:pt x="42" y="158"/>
                    </a:lnTo>
                    <a:lnTo>
                      <a:pt x="47" y="157"/>
                    </a:lnTo>
                    <a:lnTo>
                      <a:pt x="51" y="155"/>
                    </a:lnTo>
                    <a:lnTo>
                      <a:pt x="56" y="154"/>
                    </a:lnTo>
                    <a:lnTo>
                      <a:pt x="60" y="152"/>
                    </a:lnTo>
                    <a:lnTo>
                      <a:pt x="64" y="151"/>
                    </a:lnTo>
                    <a:lnTo>
                      <a:pt x="69" y="150"/>
                    </a:lnTo>
                    <a:lnTo>
                      <a:pt x="73" y="148"/>
                    </a:lnTo>
                    <a:lnTo>
                      <a:pt x="78" y="148"/>
                    </a:lnTo>
                    <a:lnTo>
                      <a:pt x="82" y="145"/>
                    </a:lnTo>
                    <a:lnTo>
                      <a:pt x="86" y="142"/>
                    </a:lnTo>
                    <a:lnTo>
                      <a:pt x="91" y="138"/>
                    </a:lnTo>
                    <a:lnTo>
                      <a:pt x="95" y="136"/>
                    </a:lnTo>
                    <a:lnTo>
                      <a:pt x="100" y="132"/>
                    </a:lnTo>
                    <a:lnTo>
                      <a:pt x="104" y="129"/>
                    </a:lnTo>
                    <a:lnTo>
                      <a:pt x="107" y="125"/>
                    </a:lnTo>
                    <a:lnTo>
                      <a:pt x="111" y="122"/>
                    </a:lnTo>
                    <a:lnTo>
                      <a:pt x="114" y="117"/>
                    </a:lnTo>
                    <a:lnTo>
                      <a:pt x="119" y="114"/>
                    </a:lnTo>
                    <a:lnTo>
                      <a:pt x="123" y="110"/>
                    </a:lnTo>
                    <a:lnTo>
                      <a:pt x="126" y="106"/>
                    </a:lnTo>
                    <a:lnTo>
                      <a:pt x="127" y="101"/>
                    </a:lnTo>
                    <a:lnTo>
                      <a:pt x="130" y="97"/>
                    </a:lnTo>
                    <a:lnTo>
                      <a:pt x="132" y="92"/>
                    </a:lnTo>
                    <a:lnTo>
                      <a:pt x="135" y="88"/>
                    </a:lnTo>
                    <a:lnTo>
                      <a:pt x="135" y="84"/>
                    </a:lnTo>
                    <a:lnTo>
                      <a:pt x="135" y="79"/>
                    </a:lnTo>
                    <a:lnTo>
                      <a:pt x="135" y="73"/>
                    </a:lnTo>
                    <a:lnTo>
                      <a:pt x="135" y="69"/>
                    </a:lnTo>
                    <a:lnTo>
                      <a:pt x="135" y="65"/>
                    </a:lnTo>
                    <a:lnTo>
                      <a:pt x="135" y="60"/>
                    </a:lnTo>
                    <a:lnTo>
                      <a:pt x="136" y="56"/>
                    </a:lnTo>
                    <a:lnTo>
                      <a:pt x="138" y="51"/>
                    </a:lnTo>
                    <a:lnTo>
                      <a:pt x="139" y="47"/>
                    </a:lnTo>
                    <a:lnTo>
                      <a:pt x="141" y="43"/>
                    </a:lnTo>
                    <a:lnTo>
                      <a:pt x="142" y="38"/>
                    </a:lnTo>
                    <a:lnTo>
                      <a:pt x="142" y="34"/>
                    </a:lnTo>
                    <a:lnTo>
                      <a:pt x="143" y="29"/>
                    </a:lnTo>
                    <a:lnTo>
                      <a:pt x="146" y="25"/>
                    </a:lnTo>
                    <a:lnTo>
                      <a:pt x="149" y="21"/>
                    </a:lnTo>
                    <a:lnTo>
                      <a:pt x="154" y="18"/>
                    </a:lnTo>
                    <a:lnTo>
                      <a:pt x="155" y="13"/>
                    </a:lnTo>
                    <a:lnTo>
                      <a:pt x="160" y="12"/>
                    </a:lnTo>
                    <a:lnTo>
                      <a:pt x="164" y="7"/>
                    </a:lnTo>
                    <a:lnTo>
                      <a:pt x="168" y="6"/>
                    </a:lnTo>
                    <a:lnTo>
                      <a:pt x="173" y="4"/>
                    </a:lnTo>
                    <a:lnTo>
                      <a:pt x="177" y="3"/>
                    </a:lnTo>
                    <a:lnTo>
                      <a:pt x="182" y="0"/>
                    </a:lnTo>
                    <a:lnTo>
                      <a:pt x="183" y="4"/>
                    </a:lnTo>
                    <a:lnTo>
                      <a:pt x="183" y="9"/>
                    </a:lnTo>
                    <a:lnTo>
                      <a:pt x="180" y="13"/>
                    </a:lnTo>
                    <a:lnTo>
                      <a:pt x="179" y="18"/>
                    </a:lnTo>
                    <a:lnTo>
                      <a:pt x="174" y="21"/>
                    </a:lnTo>
                    <a:lnTo>
                      <a:pt x="171" y="25"/>
                    </a:lnTo>
                    <a:lnTo>
                      <a:pt x="167" y="29"/>
                    </a:lnTo>
                    <a:lnTo>
                      <a:pt x="165" y="34"/>
                    </a:lnTo>
                    <a:lnTo>
                      <a:pt x="165" y="38"/>
                    </a:lnTo>
                    <a:lnTo>
                      <a:pt x="165" y="43"/>
                    </a:lnTo>
                    <a:lnTo>
                      <a:pt x="164" y="47"/>
                    </a:lnTo>
                    <a:lnTo>
                      <a:pt x="163" y="51"/>
                    </a:lnTo>
                    <a:lnTo>
                      <a:pt x="163" y="56"/>
                    </a:lnTo>
                    <a:lnTo>
                      <a:pt x="163" y="60"/>
                    </a:lnTo>
                    <a:lnTo>
                      <a:pt x="163" y="65"/>
                    </a:lnTo>
                    <a:lnTo>
                      <a:pt x="163" y="69"/>
                    </a:lnTo>
                    <a:lnTo>
                      <a:pt x="163" y="73"/>
                    </a:lnTo>
                    <a:lnTo>
                      <a:pt x="163" y="78"/>
                    </a:lnTo>
                    <a:lnTo>
                      <a:pt x="163" y="82"/>
                    </a:lnTo>
                    <a:lnTo>
                      <a:pt x="163" y="87"/>
                    </a:lnTo>
                    <a:lnTo>
                      <a:pt x="163" y="91"/>
                    </a:lnTo>
                    <a:lnTo>
                      <a:pt x="163" y="95"/>
                    </a:lnTo>
                    <a:lnTo>
                      <a:pt x="163" y="100"/>
                    </a:lnTo>
                    <a:lnTo>
                      <a:pt x="161" y="104"/>
                    </a:lnTo>
                    <a:lnTo>
                      <a:pt x="161" y="109"/>
                    </a:lnTo>
                    <a:lnTo>
                      <a:pt x="161" y="113"/>
                    </a:lnTo>
                    <a:lnTo>
                      <a:pt x="160" y="117"/>
                    </a:lnTo>
                    <a:lnTo>
                      <a:pt x="157" y="122"/>
                    </a:lnTo>
                    <a:lnTo>
                      <a:pt x="155" y="126"/>
                    </a:lnTo>
                    <a:lnTo>
                      <a:pt x="154" y="130"/>
                    </a:lnTo>
                    <a:lnTo>
                      <a:pt x="149" y="135"/>
                    </a:lnTo>
                    <a:lnTo>
                      <a:pt x="146" y="139"/>
                    </a:lnTo>
                    <a:lnTo>
                      <a:pt x="142" y="144"/>
                    </a:lnTo>
                    <a:lnTo>
                      <a:pt x="139" y="148"/>
                    </a:lnTo>
                    <a:lnTo>
                      <a:pt x="136" y="152"/>
                    </a:lnTo>
                    <a:lnTo>
                      <a:pt x="132" y="155"/>
                    </a:lnTo>
                    <a:lnTo>
                      <a:pt x="129" y="160"/>
                    </a:lnTo>
                    <a:lnTo>
                      <a:pt x="126" y="164"/>
                    </a:lnTo>
                    <a:lnTo>
                      <a:pt x="122" y="169"/>
                    </a:lnTo>
                    <a:lnTo>
                      <a:pt x="119" y="173"/>
                    </a:lnTo>
                    <a:lnTo>
                      <a:pt x="117" y="177"/>
                    </a:lnTo>
                    <a:lnTo>
                      <a:pt x="114" y="182"/>
                    </a:lnTo>
                    <a:lnTo>
                      <a:pt x="113" y="186"/>
                    </a:lnTo>
                    <a:lnTo>
                      <a:pt x="110" y="191"/>
                    </a:lnTo>
                    <a:lnTo>
                      <a:pt x="108" y="195"/>
                    </a:lnTo>
                    <a:lnTo>
                      <a:pt x="108" y="199"/>
                    </a:lnTo>
                    <a:lnTo>
                      <a:pt x="107" y="204"/>
                    </a:lnTo>
                    <a:lnTo>
                      <a:pt x="107" y="208"/>
                    </a:lnTo>
                    <a:lnTo>
                      <a:pt x="107" y="213"/>
                    </a:lnTo>
                    <a:lnTo>
                      <a:pt x="105" y="217"/>
                    </a:lnTo>
                    <a:lnTo>
                      <a:pt x="105" y="221"/>
                    </a:lnTo>
                    <a:lnTo>
                      <a:pt x="104" y="226"/>
                    </a:lnTo>
                    <a:lnTo>
                      <a:pt x="102" y="230"/>
                    </a:lnTo>
                    <a:lnTo>
                      <a:pt x="102" y="235"/>
                    </a:lnTo>
                    <a:lnTo>
                      <a:pt x="101" y="239"/>
                    </a:lnTo>
                    <a:lnTo>
                      <a:pt x="0" y="23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auto">
              <a:xfrm>
                <a:off x="4988" y="557"/>
                <a:ext cx="295" cy="123"/>
              </a:xfrm>
              <a:custGeom>
                <a:avLst/>
                <a:gdLst/>
                <a:ahLst/>
                <a:cxnLst>
                  <a:cxn ang="0">
                    <a:pos x="5" y="46"/>
                  </a:cxn>
                  <a:cxn ang="0">
                    <a:pos x="12" y="41"/>
                  </a:cxn>
                  <a:cxn ang="0">
                    <a:pos x="20" y="35"/>
                  </a:cxn>
                  <a:cxn ang="0">
                    <a:pos x="27" y="30"/>
                  </a:cxn>
                  <a:cxn ang="0">
                    <a:pos x="36" y="27"/>
                  </a:cxn>
                  <a:cxn ang="0">
                    <a:pos x="44" y="23"/>
                  </a:cxn>
                  <a:cxn ang="0">
                    <a:pos x="55" y="21"/>
                  </a:cxn>
                  <a:cxn ang="0">
                    <a:pos x="65" y="21"/>
                  </a:cxn>
                  <a:cxn ang="0">
                    <a:pos x="75" y="19"/>
                  </a:cxn>
                  <a:cxn ang="0">
                    <a:pos x="84" y="23"/>
                  </a:cxn>
                  <a:cxn ang="0">
                    <a:pos x="92" y="27"/>
                  </a:cxn>
                  <a:cxn ang="0">
                    <a:pos x="101" y="31"/>
                  </a:cxn>
                  <a:cxn ang="0">
                    <a:pos x="109" y="35"/>
                  </a:cxn>
                  <a:cxn ang="0">
                    <a:pos x="116" y="41"/>
                  </a:cxn>
                  <a:cxn ang="0">
                    <a:pos x="126" y="43"/>
                  </a:cxn>
                  <a:cxn ang="0">
                    <a:pos x="137" y="45"/>
                  </a:cxn>
                  <a:cxn ang="0">
                    <a:pos x="148" y="46"/>
                  </a:cxn>
                  <a:cxn ang="0">
                    <a:pos x="158" y="46"/>
                  </a:cxn>
                  <a:cxn ang="0">
                    <a:pos x="169" y="46"/>
                  </a:cxn>
                  <a:cxn ang="0">
                    <a:pos x="180" y="45"/>
                  </a:cxn>
                  <a:cxn ang="0">
                    <a:pos x="189" y="41"/>
                  </a:cxn>
                  <a:cxn ang="0">
                    <a:pos x="199" y="39"/>
                  </a:cxn>
                  <a:cxn ang="0">
                    <a:pos x="205" y="32"/>
                  </a:cxn>
                  <a:cxn ang="0">
                    <a:pos x="212" y="25"/>
                  </a:cxn>
                  <a:cxn ang="0">
                    <a:pos x="218" y="19"/>
                  </a:cxn>
                  <a:cxn ang="0">
                    <a:pos x="227" y="15"/>
                  </a:cxn>
                  <a:cxn ang="0">
                    <a:pos x="235" y="10"/>
                  </a:cxn>
                  <a:cxn ang="0">
                    <a:pos x="242" y="5"/>
                  </a:cxn>
                  <a:cxn ang="0">
                    <a:pos x="252" y="2"/>
                  </a:cxn>
                  <a:cxn ang="0">
                    <a:pos x="262" y="2"/>
                  </a:cxn>
                  <a:cxn ang="0">
                    <a:pos x="270" y="2"/>
                  </a:cxn>
                  <a:cxn ang="0">
                    <a:pos x="281" y="4"/>
                  </a:cxn>
                  <a:cxn ang="0">
                    <a:pos x="289" y="8"/>
                  </a:cxn>
                  <a:cxn ang="0">
                    <a:pos x="292" y="14"/>
                  </a:cxn>
                  <a:cxn ang="0">
                    <a:pos x="284" y="18"/>
                  </a:cxn>
                  <a:cxn ang="0">
                    <a:pos x="274" y="19"/>
                  </a:cxn>
                  <a:cxn ang="0">
                    <a:pos x="263" y="20"/>
                  </a:cxn>
                  <a:cxn ang="0">
                    <a:pos x="255" y="25"/>
                  </a:cxn>
                  <a:cxn ang="0">
                    <a:pos x="248" y="30"/>
                  </a:cxn>
                  <a:cxn ang="0">
                    <a:pos x="241" y="35"/>
                  </a:cxn>
                  <a:cxn ang="0">
                    <a:pos x="235" y="42"/>
                  </a:cxn>
                  <a:cxn ang="0">
                    <a:pos x="229" y="48"/>
                  </a:cxn>
                  <a:cxn ang="0">
                    <a:pos x="223" y="54"/>
                  </a:cxn>
                  <a:cxn ang="0">
                    <a:pos x="216" y="60"/>
                  </a:cxn>
                  <a:cxn ang="0">
                    <a:pos x="210" y="67"/>
                  </a:cxn>
                  <a:cxn ang="0">
                    <a:pos x="203" y="72"/>
                  </a:cxn>
                  <a:cxn ang="0">
                    <a:pos x="195" y="77"/>
                  </a:cxn>
                  <a:cxn ang="0">
                    <a:pos x="186" y="80"/>
                  </a:cxn>
                  <a:cxn ang="0">
                    <a:pos x="176" y="82"/>
                  </a:cxn>
                  <a:cxn ang="0">
                    <a:pos x="164" y="83"/>
                  </a:cxn>
                  <a:cxn ang="0">
                    <a:pos x="154" y="85"/>
                  </a:cxn>
                  <a:cxn ang="0">
                    <a:pos x="144" y="85"/>
                  </a:cxn>
                  <a:cxn ang="0">
                    <a:pos x="132" y="86"/>
                  </a:cxn>
                  <a:cxn ang="0">
                    <a:pos x="123" y="90"/>
                  </a:cxn>
                  <a:cxn ang="0">
                    <a:pos x="114" y="93"/>
                  </a:cxn>
                  <a:cxn ang="0">
                    <a:pos x="105" y="96"/>
                  </a:cxn>
                  <a:cxn ang="0">
                    <a:pos x="97" y="101"/>
                  </a:cxn>
                  <a:cxn ang="0">
                    <a:pos x="91" y="107"/>
                  </a:cxn>
                  <a:cxn ang="0">
                    <a:pos x="84" y="112"/>
                  </a:cxn>
                  <a:cxn ang="0">
                    <a:pos x="76" y="117"/>
                  </a:cxn>
                  <a:cxn ang="0">
                    <a:pos x="68" y="122"/>
                  </a:cxn>
                </a:cxnLst>
                <a:rect l="0" t="0" r="r" b="b"/>
                <a:pathLst>
                  <a:path w="295" h="123">
                    <a:moveTo>
                      <a:pt x="0" y="47"/>
                    </a:moveTo>
                    <a:lnTo>
                      <a:pt x="5" y="46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6" y="38"/>
                    </a:lnTo>
                    <a:lnTo>
                      <a:pt x="20" y="35"/>
                    </a:lnTo>
                    <a:lnTo>
                      <a:pt x="24" y="33"/>
                    </a:lnTo>
                    <a:lnTo>
                      <a:pt x="27" y="30"/>
                    </a:lnTo>
                    <a:lnTo>
                      <a:pt x="32" y="29"/>
                    </a:lnTo>
                    <a:lnTo>
                      <a:pt x="36" y="27"/>
                    </a:lnTo>
                    <a:lnTo>
                      <a:pt x="40" y="25"/>
                    </a:lnTo>
                    <a:lnTo>
                      <a:pt x="44" y="23"/>
                    </a:lnTo>
                    <a:lnTo>
                      <a:pt x="50" y="22"/>
                    </a:lnTo>
                    <a:lnTo>
                      <a:pt x="55" y="21"/>
                    </a:lnTo>
                    <a:lnTo>
                      <a:pt x="60" y="22"/>
                    </a:lnTo>
                    <a:lnTo>
                      <a:pt x="65" y="21"/>
                    </a:lnTo>
                    <a:lnTo>
                      <a:pt x="70" y="20"/>
                    </a:lnTo>
                    <a:lnTo>
                      <a:pt x="75" y="19"/>
                    </a:lnTo>
                    <a:lnTo>
                      <a:pt x="80" y="21"/>
                    </a:lnTo>
                    <a:lnTo>
                      <a:pt x="84" y="23"/>
                    </a:lnTo>
                    <a:lnTo>
                      <a:pt x="88" y="25"/>
                    </a:lnTo>
                    <a:lnTo>
                      <a:pt x="92" y="27"/>
                    </a:lnTo>
                    <a:lnTo>
                      <a:pt x="96" y="29"/>
                    </a:lnTo>
                    <a:lnTo>
                      <a:pt x="101" y="31"/>
                    </a:lnTo>
                    <a:lnTo>
                      <a:pt x="105" y="33"/>
                    </a:lnTo>
                    <a:lnTo>
                      <a:pt x="109" y="35"/>
                    </a:lnTo>
                    <a:lnTo>
                      <a:pt x="113" y="38"/>
                    </a:lnTo>
                    <a:lnTo>
                      <a:pt x="116" y="41"/>
                    </a:lnTo>
                    <a:lnTo>
                      <a:pt x="121" y="41"/>
                    </a:lnTo>
                    <a:lnTo>
                      <a:pt x="126" y="43"/>
                    </a:lnTo>
                    <a:lnTo>
                      <a:pt x="132" y="43"/>
                    </a:lnTo>
                    <a:lnTo>
                      <a:pt x="137" y="45"/>
                    </a:lnTo>
                    <a:lnTo>
                      <a:pt x="143" y="45"/>
                    </a:lnTo>
                    <a:lnTo>
                      <a:pt x="148" y="46"/>
                    </a:lnTo>
                    <a:lnTo>
                      <a:pt x="153" y="45"/>
                    </a:lnTo>
                    <a:lnTo>
                      <a:pt x="158" y="46"/>
                    </a:lnTo>
                    <a:lnTo>
                      <a:pt x="163" y="45"/>
                    </a:lnTo>
                    <a:lnTo>
                      <a:pt x="169" y="46"/>
                    </a:lnTo>
                    <a:lnTo>
                      <a:pt x="175" y="46"/>
                    </a:lnTo>
                    <a:lnTo>
                      <a:pt x="180" y="45"/>
                    </a:lnTo>
                    <a:lnTo>
                      <a:pt x="184" y="43"/>
                    </a:lnTo>
                    <a:lnTo>
                      <a:pt x="189" y="41"/>
                    </a:lnTo>
                    <a:lnTo>
                      <a:pt x="193" y="40"/>
                    </a:lnTo>
                    <a:lnTo>
                      <a:pt x="199" y="39"/>
                    </a:lnTo>
                    <a:lnTo>
                      <a:pt x="202" y="35"/>
                    </a:lnTo>
                    <a:lnTo>
                      <a:pt x="205" y="32"/>
                    </a:lnTo>
                    <a:lnTo>
                      <a:pt x="209" y="28"/>
                    </a:lnTo>
                    <a:lnTo>
                      <a:pt x="212" y="25"/>
                    </a:lnTo>
                    <a:lnTo>
                      <a:pt x="215" y="22"/>
                    </a:lnTo>
                    <a:lnTo>
                      <a:pt x="218" y="19"/>
                    </a:lnTo>
                    <a:lnTo>
                      <a:pt x="223" y="16"/>
                    </a:lnTo>
                    <a:lnTo>
                      <a:pt x="227" y="15"/>
                    </a:lnTo>
                    <a:lnTo>
                      <a:pt x="231" y="13"/>
                    </a:lnTo>
                    <a:lnTo>
                      <a:pt x="235" y="10"/>
                    </a:lnTo>
                    <a:lnTo>
                      <a:pt x="239" y="8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2" y="2"/>
                    </a:lnTo>
                    <a:lnTo>
                      <a:pt x="257" y="1"/>
                    </a:lnTo>
                    <a:lnTo>
                      <a:pt x="262" y="2"/>
                    </a:lnTo>
                    <a:lnTo>
                      <a:pt x="266" y="0"/>
                    </a:lnTo>
                    <a:lnTo>
                      <a:pt x="270" y="2"/>
                    </a:lnTo>
                    <a:lnTo>
                      <a:pt x="276" y="2"/>
                    </a:lnTo>
                    <a:lnTo>
                      <a:pt x="281" y="4"/>
                    </a:lnTo>
                    <a:lnTo>
                      <a:pt x="284" y="6"/>
                    </a:lnTo>
                    <a:lnTo>
                      <a:pt x="289" y="8"/>
                    </a:lnTo>
                    <a:lnTo>
                      <a:pt x="294" y="9"/>
                    </a:lnTo>
                    <a:lnTo>
                      <a:pt x="292" y="14"/>
                    </a:lnTo>
                    <a:lnTo>
                      <a:pt x="289" y="17"/>
                    </a:lnTo>
                    <a:lnTo>
                      <a:pt x="284" y="18"/>
                    </a:lnTo>
                    <a:lnTo>
                      <a:pt x="279" y="20"/>
                    </a:lnTo>
                    <a:lnTo>
                      <a:pt x="274" y="19"/>
                    </a:lnTo>
                    <a:lnTo>
                      <a:pt x="269" y="20"/>
                    </a:lnTo>
                    <a:lnTo>
                      <a:pt x="263" y="20"/>
                    </a:lnTo>
                    <a:lnTo>
                      <a:pt x="259" y="22"/>
                    </a:lnTo>
                    <a:lnTo>
                      <a:pt x="255" y="25"/>
                    </a:lnTo>
                    <a:lnTo>
                      <a:pt x="253" y="28"/>
                    </a:lnTo>
                    <a:lnTo>
                      <a:pt x="248" y="30"/>
                    </a:lnTo>
                    <a:lnTo>
                      <a:pt x="244" y="32"/>
                    </a:lnTo>
                    <a:lnTo>
                      <a:pt x="241" y="35"/>
                    </a:lnTo>
                    <a:lnTo>
                      <a:pt x="238" y="39"/>
                    </a:lnTo>
                    <a:lnTo>
                      <a:pt x="235" y="42"/>
                    </a:lnTo>
                    <a:lnTo>
                      <a:pt x="232" y="45"/>
                    </a:lnTo>
                    <a:lnTo>
                      <a:pt x="229" y="48"/>
                    </a:lnTo>
                    <a:lnTo>
                      <a:pt x="226" y="51"/>
                    </a:lnTo>
                    <a:lnTo>
                      <a:pt x="223" y="54"/>
                    </a:lnTo>
                    <a:lnTo>
                      <a:pt x="219" y="57"/>
                    </a:lnTo>
                    <a:lnTo>
                      <a:pt x="216" y="60"/>
                    </a:lnTo>
                    <a:lnTo>
                      <a:pt x="213" y="64"/>
                    </a:lnTo>
                    <a:lnTo>
                      <a:pt x="210" y="67"/>
                    </a:lnTo>
                    <a:lnTo>
                      <a:pt x="206" y="69"/>
                    </a:lnTo>
                    <a:lnTo>
                      <a:pt x="203" y="72"/>
                    </a:lnTo>
                    <a:lnTo>
                      <a:pt x="200" y="75"/>
                    </a:lnTo>
                    <a:lnTo>
                      <a:pt x="195" y="77"/>
                    </a:lnTo>
                    <a:lnTo>
                      <a:pt x="191" y="78"/>
                    </a:lnTo>
                    <a:lnTo>
                      <a:pt x="186" y="80"/>
                    </a:lnTo>
                    <a:lnTo>
                      <a:pt x="182" y="82"/>
                    </a:lnTo>
                    <a:lnTo>
                      <a:pt x="176" y="82"/>
                    </a:lnTo>
                    <a:lnTo>
                      <a:pt x="171" y="83"/>
                    </a:lnTo>
                    <a:lnTo>
                      <a:pt x="164" y="83"/>
                    </a:lnTo>
                    <a:lnTo>
                      <a:pt x="159" y="84"/>
                    </a:lnTo>
                    <a:lnTo>
                      <a:pt x="154" y="85"/>
                    </a:lnTo>
                    <a:lnTo>
                      <a:pt x="149" y="84"/>
                    </a:lnTo>
                    <a:lnTo>
                      <a:pt x="144" y="85"/>
                    </a:lnTo>
                    <a:lnTo>
                      <a:pt x="139" y="86"/>
                    </a:lnTo>
                    <a:lnTo>
                      <a:pt x="132" y="86"/>
                    </a:lnTo>
                    <a:lnTo>
                      <a:pt x="127" y="87"/>
                    </a:lnTo>
                    <a:lnTo>
                      <a:pt x="123" y="90"/>
                    </a:lnTo>
                    <a:lnTo>
                      <a:pt x="118" y="91"/>
                    </a:lnTo>
                    <a:lnTo>
                      <a:pt x="114" y="93"/>
                    </a:lnTo>
                    <a:lnTo>
                      <a:pt x="109" y="94"/>
                    </a:lnTo>
                    <a:lnTo>
                      <a:pt x="105" y="96"/>
                    </a:lnTo>
                    <a:lnTo>
                      <a:pt x="101" y="99"/>
                    </a:lnTo>
                    <a:lnTo>
                      <a:pt x="97" y="101"/>
                    </a:lnTo>
                    <a:lnTo>
                      <a:pt x="94" y="104"/>
                    </a:lnTo>
                    <a:lnTo>
                      <a:pt x="91" y="107"/>
                    </a:lnTo>
                    <a:lnTo>
                      <a:pt x="87" y="109"/>
                    </a:lnTo>
                    <a:lnTo>
                      <a:pt x="84" y="112"/>
                    </a:lnTo>
                    <a:lnTo>
                      <a:pt x="80" y="115"/>
                    </a:lnTo>
                    <a:lnTo>
                      <a:pt x="76" y="117"/>
                    </a:lnTo>
                    <a:lnTo>
                      <a:pt x="72" y="120"/>
                    </a:lnTo>
                    <a:lnTo>
                      <a:pt x="68" y="122"/>
                    </a:lnTo>
                    <a:lnTo>
                      <a:pt x="0" y="4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auto">
              <a:xfrm>
                <a:off x="4701" y="839"/>
                <a:ext cx="184" cy="240"/>
              </a:xfrm>
              <a:custGeom>
                <a:avLst/>
                <a:gdLst/>
                <a:ahLst/>
                <a:cxnLst>
                  <a:cxn ang="0">
                    <a:pos x="180" y="9"/>
                  </a:cxn>
                  <a:cxn ang="0">
                    <a:pos x="179" y="18"/>
                  </a:cxn>
                  <a:cxn ang="0">
                    <a:pos x="177" y="27"/>
                  </a:cxn>
                  <a:cxn ang="0">
                    <a:pos x="176" y="35"/>
                  </a:cxn>
                  <a:cxn ang="0">
                    <a:pos x="171" y="44"/>
                  </a:cxn>
                  <a:cxn ang="0">
                    <a:pos x="169" y="53"/>
                  </a:cxn>
                  <a:cxn ang="0">
                    <a:pos x="163" y="62"/>
                  </a:cxn>
                  <a:cxn ang="0">
                    <a:pos x="155" y="69"/>
                  </a:cxn>
                  <a:cxn ang="0">
                    <a:pos x="150" y="78"/>
                  </a:cxn>
                  <a:cxn ang="0">
                    <a:pos x="141" y="81"/>
                  </a:cxn>
                  <a:cxn ang="0">
                    <a:pos x="132" y="84"/>
                  </a:cxn>
                  <a:cxn ang="0">
                    <a:pos x="123" y="87"/>
                  </a:cxn>
                  <a:cxn ang="0">
                    <a:pos x="114" y="90"/>
                  </a:cxn>
                  <a:cxn ang="0">
                    <a:pos x="105" y="91"/>
                  </a:cxn>
                  <a:cxn ang="0">
                    <a:pos x="97" y="97"/>
                  </a:cxn>
                  <a:cxn ang="0">
                    <a:pos x="88" y="103"/>
                  </a:cxn>
                  <a:cxn ang="0">
                    <a:pos x="79" y="110"/>
                  </a:cxn>
                  <a:cxn ang="0">
                    <a:pos x="72" y="118"/>
                  </a:cxn>
                  <a:cxn ang="0">
                    <a:pos x="65" y="125"/>
                  </a:cxn>
                  <a:cxn ang="0">
                    <a:pos x="57" y="133"/>
                  </a:cxn>
                  <a:cxn ang="0">
                    <a:pos x="53" y="142"/>
                  </a:cxn>
                  <a:cxn ang="0">
                    <a:pos x="48" y="151"/>
                  </a:cxn>
                  <a:cxn ang="0">
                    <a:pos x="49" y="160"/>
                  </a:cxn>
                  <a:cxn ang="0">
                    <a:pos x="48" y="170"/>
                  </a:cxn>
                  <a:cxn ang="0">
                    <a:pos x="49" y="179"/>
                  </a:cxn>
                  <a:cxn ang="0">
                    <a:pos x="45" y="188"/>
                  </a:cxn>
                  <a:cxn ang="0">
                    <a:pos x="43" y="197"/>
                  </a:cxn>
                  <a:cxn ang="0">
                    <a:pos x="41" y="206"/>
                  </a:cxn>
                  <a:cxn ang="0">
                    <a:pos x="37" y="214"/>
                  </a:cxn>
                  <a:cxn ang="0">
                    <a:pos x="30" y="222"/>
                  </a:cxn>
                  <a:cxn ang="0">
                    <a:pos x="24" y="228"/>
                  </a:cxn>
                  <a:cxn ang="0">
                    <a:pos x="15" y="233"/>
                  </a:cxn>
                  <a:cxn ang="0">
                    <a:pos x="6" y="236"/>
                  </a:cxn>
                  <a:cxn ang="0">
                    <a:pos x="0" y="235"/>
                  </a:cxn>
                  <a:cxn ang="0">
                    <a:pos x="3" y="226"/>
                  </a:cxn>
                  <a:cxn ang="0">
                    <a:pos x="9" y="218"/>
                  </a:cxn>
                  <a:cxn ang="0">
                    <a:pos x="16" y="210"/>
                  </a:cxn>
                  <a:cxn ang="0">
                    <a:pos x="18" y="201"/>
                  </a:cxn>
                  <a:cxn ang="0">
                    <a:pos x="19" y="192"/>
                  </a:cxn>
                  <a:cxn ang="0">
                    <a:pos x="20" y="184"/>
                  </a:cxn>
                  <a:cxn ang="0">
                    <a:pos x="20" y="174"/>
                  </a:cxn>
                  <a:cxn ang="0">
                    <a:pos x="20" y="166"/>
                  </a:cxn>
                  <a:cxn ang="0">
                    <a:pos x="20" y="157"/>
                  </a:cxn>
                  <a:cxn ang="0">
                    <a:pos x="20" y="148"/>
                  </a:cxn>
                  <a:cxn ang="0">
                    <a:pos x="20" y="139"/>
                  </a:cxn>
                  <a:cxn ang="0">
                    <a:pos x="22" y="131"/>
                  </a:cxn>
                  <a:cxn ang="0">
                    <a:pos x="23" y="122"/>
                  </a:cxn>
                  <a:cxn ang="0">
                    <a:pos x="28" y="113"/>
                  </a:cxn>
                  <a:cxn ang="0">
                    <a:pos x="34" y="104"/>
                  </a:cxn>
                  <a:cxn ang="0">
                    <a:pos x="41" y="96"/>
                  </a:cxn>
                  <a:cxn ang="0">
                    <a:pos x="47" y="87"/>
                  </a:cxn>
                  <a:cxn ang="0">
                    <a:pos x="54" y="79"/>
                  </a:cxn>
                  <a:cxn ang="0">
                    <a:pos x="61" y="70"/>
                  </a:cxn>
                  <a:cxn ang="0">
                    <a:pos x="66" y="62"/>
                  </a:cxn>
                  <a:cxn ang="0">
                    <a:pos x="70" y="53"/>
                  </a:cxn>
                  <a:cxn ang="0">
                    <a:pos x="75" y="44"/>
                  </a:cxn>
                  <a:cxn ang="0">
                    <a:pos x="76" y="35"/>
                  </a:cxn>
                  <a:cxn ang="0">
                    <a:pos x="76" y="27"/>
                  </a:cxn>
                  <a:cxn ang="0">
                    <a:pos x="78" y="18"/>
                  </a:cxn>
                  <a:cxn ang="0">
                    <a:pos x="80" y="9"/>
                  </a:cxn>
                  <a:cxn ang="0">
                    <a:pos x="82" y="0"/>
                  </a:cxn>
                </a:cxnLst>
                <a:rect l="0" t="0" r="r" b="b"/>
                <a:pathLst>
                  <a:path w="184" h="240">
                    <a:moveTo>
                      <a:pt x="183" y="4"/>
                    </a:moveTo>
                    <a:lnTo>
                      <a:pt x="180" y="9"/>
                    </a:lnTo>
                    <a:lnTo>
                      <a:pt x="179" y="13"/>
                    </a:lnTo>
                    <a:lnTo>
                      <a:pt x="179" y="18"/>
                    </a:lnTo>
                    <a:lnTo>
                      <a:pt x="178" y="22"/>
                    </a:lnTo>
                    <a:lnTo>
                      <a:pt x="177" y="27"/>
                    </a:lnTo>
                    <a:lnTo>
                      <a:pt x="176" y="31"/>
                    </a:lnTo>
                    <a:lnTo>
                      <a:pt x="176" y="35"/>
                    </a:lnTo>
                    <a:lnTo>
                      <a:pt x="173" y="40"/>
                    </a:lnTo>
                    <a:lnTo>
                      <a:pt x="171" y="44"/>
                    </a:lnTo>
                    <a:lnTo>
                      <a:pt x="170" y="48"/>
                    </a:lnTo>
                    <a:lnTo>
                      <a:pt x="169" y="53"/>
                    </a:lnTo>
                    <a:lnTo>
                      <a:pt x="165" y="57"/>
                    </a:lnTo>
                    <a:lnTo>
                      <a:pt x="163" y="62"/>
                    </a:lnTo>
                    <a:lnTo>
                      <a:pt x="158" y="65"/>
                    </a:lnTo>
                    <a:lnTo>
                      <a:pt x="155" y="69"/>
                    </a:lnTo>
                    <a:lnTo>
                      <a:pt x="152" y="73"/>
                    </a:lnTo>
                    <a:lnTo>
                      <a:pt x="150" y="78"/>
                    </a:lnTo>
                    <a:lnTo>
                      <a:pt x="145" y="79"/>
                    </a:lnTo>
                    <a:lnTo>
                      <a:pt x="141" y="81"/>
                    </a:lnTo>
                    <a:lnTo>
                      <a:pt x="136" y="82"/>
                    </a:lnTo>
                    <a:lnTo>
                      <a:pt x="132" y="84"/>
                    </a:lnTo>
                    <a:lnTo>
                      <a:pt x="127" y="85"/>
                    </a:lnTo>
                    <a:lnTo>
                      <a:pt x="123" y="87"/>
                    </a:lnTo>
                    <a:lnTo>
                      <a:pt x="118" y="88"/>
                    </a:lnTo>
                    <a:lnTo>
                      <a:pt x="114" y="90"/>
                    </a:lnTo>
                    <a:lnTo>
                      <a:pt x="110" y="91"/>
                    </a:lnTo>
                    <a:lnTo>
                      <a:pt x="105" y="91"/>
                    </a:lnTo>
                    <a:lnTo>
                      <a:pt x="101" y="94"/>
                    </a:lnTo>
                    <a:lnTo>
                      <a:pt x="97" y="97"/>
                    </a:lnTo>
                    <a:lnTo>
                      <a:pt x="92" y="101"/>
                    </a:lnTo>
                    <a:lnTo>
                      <a:pt x="88" y="103"/>
                    </a:lnTo>
                    <a:lnTo>
                      <a:pt x="84" y="107"/>
                    </a:lnTo>
                    <a:lnTo>
                      <a:pt x="79" y="110"/>
                    </a:lnTo>
                    <a:lnTo>
                      <a:pt x="76" y="114"/>
                    </a:lnTo>
                    <a:lnTo>
                      <a:pt x="72" y="118"/>
                    </a:lnTo>
                    <a:lnTo>
                      <a:pt x="69" y="122"/>
                    </a:lnTo>
                    <a:lnTo>
                      <a:pt x="65" y="125"/>
                    </a:lnTo>
                    <a:lnTo>
                      <a:pt x="60" y="129"/>
                    </a:lnTo>
                    <a:lnTo>
                      <a:pt x="57" y="133"/>
                    </a:lnTo>
                    <a:lnTo>
                      <a:pt x="56" y="138"/>
                    </a:lnTo>
                    <a:lnTo>
                      <a:pt x="53" y="142"/>
                    </a:lnTo>
                    <a:lnTo>
                      <a:pt x="51" y="147"/>
                    </a:lnTo>
                    <a:lnTo>
                      <a:pt x="48" y="151"/>
                    </a:lnTo>
                    <a:lnTo>
                      <a:pt x="49" y="156"/>
                    </a:lnTo>
                    <a:lnTo>
                      <a:pt x="49" y="160"/>
                    </a:lnTo>
                    <a:lnTo>
                      <a:pt x="49" y="166"/>
                    </a:lnTo>
                    <a:lnTo>
                      <a:pt x="48" y="170"/>
                    </a:lnTo>
                    <a:lnTo>
                      <a:pt x="48" y="174"/>
                    </a:lnTo>
                    <a:lnTo>
                      <a:pt x="49" y="179"/>
                    </a:lnTo>
                    <a:lnTo>
                      <a:pt x="47" y="184"/>
                    </a:lnTo>
                    <a:lnTo>
                      <a:pt x="45" y="188"/>
                    </a:lnTo>
                    <a:lnTo>
                      <a:pt x="44" y="192"/>
                    </a:lnTo>
                    <a:lnTo>
                      <a:pt x="43" y="197"/>
                    </a:lnTo>
                    <a:lnTo>
                      <a:pt x="41" y="201"/>
                    </a:lnTo>
                    <a:lnTo>
                      <a:pt x="41" y="206"/>
                    </a:lnTo>
                    <a:lnTo>
                      <a:pt x="40" y="210"/>
                    </a:lnTo>
                    <a:lnTo>
                      <a:pt x="37" y="214"/>
                    </a:lnTo>
                    <a:lnTo>
                      <a:pt x="34" y="218"/>
                    </a:lnTo>
                    <a:lnTo>
                      <a:pt x="30" y="222"/>
                    </a:lnTo>
                    <a:lnTo>
                      <a:pt x="28" y="226"/>
                    </a:lnTo>
                    <a:lnTo>
                      <a:pt x="24" y="228"/>
                    </a:lnTo>
                    <a:lnTo>
                      <a:pt x="19" y="232"/>
                    </a:lnTo>
                    <a:lnTo>
                      <a:pt x="15" y="233"/>
                    </a:lnTo>
                    <a:lnTo>
                      <a:pt x="10" y="235"/>
                    </a:lnTo>
                    <a:lnTo>
                      <a:pt x="6" y="236"/>
                    </a:lnTo>
                    <a:lnTo>
                      <a:pt x="1" y="239"/>
                    </a:lnTo>
                    <a:lnTo>
                      <a:pt x="0" y="235"/>
                    </a:lnTo>
                    <a:lnTo>
                      <a:pt x="0" y="230"/>
                    </a:lnTo>
                    <a:lnTo>
                      <a:pt x="3" y="226"/>
                    </a:lnTo>
                    <a:lnTo>
                      <a:pt x="5" y="222"/>
                    </a:lnTo>
                    <a:lnTo>
                      <a:pt x="9" y="218"/>
                    </a:lnTo>
                    <a:lnTo>
                      <a:pt x="12" y="214"/>
                    </a:lnTo>
                    <a:lnTo>
                      <a:pt x="16" y="210"/>
                    </a:lnTo>
                    <a:lnTo>
                      <a:pt x="18" y="205"/>
                    </a:lnTo>
                    <a:lnTo>
                      <a:pt x="18" y="201"/>
                    </a:lnTo>
                    <a:lnTo>
                      <a:pt x="18" y="197"/>
                    </a:lnTo>
                    <a:lnTo>
                      <a:pt x="19" y="192"/>
                    </a:lnTo>
                    <a:lnTo>
                      <a:pt x="20" y="188"/>
                    </a:lnTo>
                    <a:lnTo>
                      <a:pt x="20" y="184"/>
                    </a:lnTo>
                    <a:lnTo>
                      <a:pt x="20" y="179"/>
                    </a:lnTo>
                    <a:lnTo>
                      <a:pt x="20" y="174"/>
                    </a:lnTo>
                    <a:lnTo>
                      <a:pt x="20" y="170"/>
                    </a:lnTo>
                    <a:lnTo>
                      <a:pt x="20" y="166"/>
                    </a:lnTo>
                    <a:lnTo>
                      <a:pt x="20" y="161"/>
                    </a:lnTo>
                    <a:lnTo>
                      <a:pt x="20" y="157"/>
                    </a:lnTo>
                    <a:lnTo>
                      <a:pt x="20" y="152"/>
                    </a:lnTo>
                    <a:lnTo>
                      <a:pt x="20" y="148"/>
                    </a:lnTo>
                    <a:lnTo>
                      <a:pt x="20" y="144"/>
                    </a:lnTo>
                    <a:lnTo>
                      <a:pt x="20" y="139"/>
                    </a:lnTo>
                    <a:lnTo>
                      <a:pt x="22" y="135"/>
                    </a:lnTo>
                    <a:lnTo>
                      <a:pt x="22" y="131"/>
                    </a:lnTo>
                    <a:lnTo>
                      <a:pt x="22" y="126"/>
                    </a:lnTo>
                    <a:lnTo>
                      <a:pt x="23" y="122"/>
                    </a:lnTo>
                    <a:lnTo>
                      <a:pt x="26" y="118"/>
                    </a:lnTo>
                    <a:lnTo>
                      <a:pt x="28" y="113"/>
                    </a:lnTo>
                    <a:lnTo>
                      <a:pt x="29" y="109"/>
                    </a:lnTo>
                    <a:lnTo>
                      <a:pt x="34" y="104"/>
                    </a:lnTo>
                    <a:lnTo>
                      <a:pt x="37" y="100"/>
                    </a:lnTo>
                    <a:lnTo>
                      <a:pt x="41" y="96"/>
                    </a:lnTo>
                    <a:lnTo>
                      <a:pt x="44" y="91"/>
                    </a:lnTo>
                    <a:lnTo>
                      <a:pt x="47" y="87"/>
                    </a:lnTo>
                    <a:lnTo>
                      <a:pt x="51" y="84"/>
                    </a:lnTo>
                    <a:lnTo>
                      <a:pt x="54" y="79"/>
                    </a:lnTo>
                    <a:lnTo>
                      <a:pt x="57" y="75"/>
                    </a:lnTo>
                    <a:lnTo>
                      <a:pt x="61" y="70"/>
                    </a:lnTo>
                    <a:lnTo>
                      <a:pt x="65" y="66"/>
                    </a:lnTo>
                    <a:lnTo>
                      <a:pt x="66" y="62"/>
                    </a:lnTo>
                    <a:lnTo>
                      <a:pt x="69" y="57"/>
                    </a:lnTo>
                    <a:lnTo>
                      <a:pt x="70" y="53"/>
                    </a:lnTo>
                    <a:lnTo>
                      <a:pt x="73" y="48"/>
                    </a:lnTo>
                    <a:lnTo>
                      <a:pt x="75" y="44"/>
                    </a:lnTo>
                    <a:lnTo>
                      <a:pt x="75" y="40"/>
                    </a:lnTo>
                    <a:lnTo>
                      <a:pt x="76" y="35"/>
                    </a:lnTo>
                    <a:lnTo>
                      <a:pt x="76" y="31"/>
                    </a:lnTo>
                    <a:lnTo>
                      <a:pt x="76" y="27"/>
                    </a:lnTo>
                    <a:lnTo>
                      <a:pt x="78" y="22"/>
                    </a:lnTo>
                    <a:lnTo>
                      <a:pt x="78" y="18"/>
                    </a:lnTo>
                    <a:lnTo>
                      <a:pt x="79" y="13"/>
                    </a:lnTo>
                    <a:lnTo>
                      <a:pt x="80" y="9"/>
                    </a:lnTo>
                    <a:lnTo>
                      <a:pt x="81" y="4"/>
                    </a:lnTo>
                    <a:lnTo>
                      <a:pt x="82" y="0"/>
                    </a:lnTo>
                    <a:lnTo>
                      <a:pt x="183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auto">
              <a:xfrm>
                <a:off x="4913" y="801"/>
                <a:ext cx="121" cy="29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80" y="12"/>
                  </a:cxn>
                  <a:cxn ang="0">
                    <a:pos x="85" y="20"/>
                  </a:cxn>
                  <a:cxn ang="0">
                    <a:pos x="90" y="27"/>
                  </a:cxn>
                  <a:cxn ang="0">
                    <a:pos x="94" y="37"/>
                  </a:cxn>
                  <a:cxn ang="0">
                    <a:pos x="98" y="45"/>
                  </a:cxn>
                  <a:cxn ang="0">
                    <a:pos x="99" y="55"/>
                  </a:cxn>
                  <a:cxn ang="0">
                    <a:pos x="100" y="65"/>
                  </a:cxn>
                  <a:cxn ang="0">
                    <a:pos x="102" y="76"/>
                  </a:cxn>
                  <a:cxn ang="0">
                    <a:pos x="98" y="84"/>
                  </a:cxn>
                  <a:cxn ang="0">
                    <a:pos x="94" y="92"/>
                  </a:cxn>
                  <a:cxn ang="0">
                    <a:pos x="90" y="101"/>
                  </a:cxn>
                  <a:cxn ang="0">
                    <a:pos x="85" y="109"/>
                  </a:cxn>
                  <a:cxn ang="0">
                    <a:pos x="80" y="116"/>
                  </a:cxn>
                  <a:cxn ang="0">
                    <a:pos x="78" y="126"/>
                  </a:cxn>
                  <a:cxn ang="0">
                    <a:pos x="76" y="137"/>
                  </a:cxn>
                  <a:cxn ang="0">
                    <a:pos x="75" y="148"/>
                  </a:cxn>
                  <a:cxn ang="0">
                    <a:pos x="75" y="158"/>
                  </a:cxn>
                  <a:cxn ang="0">
                    <a:pos x="75" y="169"/>
                  </a:cxn>
                  <a:cxn ang="0">
                    <a:pos x="76" y="180"/>
                  </a:cxn>
                  <a:cxn ang="0">
                    <a:pos x="79" y="189"/>
                  </a:cxn>
                  <a:cxn ang="0">
                    <a:pos x="82" y="199"/>
                  </a:cxn>
                  <a:cxn ang="0">
                    <a:pos x="89" y="205"/>
                  </a:cxn>
                  <a:cxn ang="0">
                    <a:pos x="95" y="212"/>
                  </a:cxn>
                  <a:cxn ang="0">
                    <a:pos x="102" y="218"/>
                  </a:cxn>
                  <a:cxn ang="0">
                    <a:pos x="106" y="227"/>
                  </a:cxn>
                  <a:cxn ang="0">
                    <a:pos x="110" y="235"/>
                  </a:cxn>
                  <a:cxn ang="0">
                    <a:pos x="115" y="242"/>
                  </a:cxn>
                  <a:cxn ang="0">
                    <a:pos x="118" y="251"/>
                  </a:cxn>
                  <a:cxn ang="0">
                    <a:pos x="118" y="262"/>
                  </a:cxn>
                  <a:cxn ang="0">
                    <a:pos x="118" y="270"/>
                  </a:cxn>
                  <a:cxn ang="0">
                    <a:pos x="116" y="281"/>
                  </a:cxn>
                  <a:cxn ang="0">
                    <a:pos x="112" y="289"/>
                  </a:cxn>
                  <a:cxn ang="0">
                    <a:pos x="107" y="292"/>
                  </a:cxn>
                  <a:cxn ang="0">
                    <a:pos x="103" y="284"/>
                  </a:cxn>
                  <a:cxn ang="0">
                    <a:pos x="101" y="274"/>
                  </a:cxn>
                  <a:cxn ang="0">
                    <a:pos x="101" y="263"/>
                  </a:cxn>
                  <a:cxn ang="0">
                    <a:pos x="95" y="255"/>
                  </a:cxn>
                  <a:cxn ang="0">
                    <a:pos x="90" y="248"/>
                  </a:cxn>
                  <a:cxn ang="0">
                    <a:pos x="85" y="242"/>
                  </a:cxn>
                  <a:cxn ang="0">
                    <a:pos x="79" y="235"/>
                  </a:cxn>
                  <a:cxn ang="0">
                    <a:pos x="73" y="229"/>
                  </a:cxn>
                  <a:cxn ang="0">
                    <a:pos x="67" y="223"/>
                  </a:cxn>
                  <a:cxn ang="0">
                    <a:pos x="61" y="216"/>
                  </a:cxn>
                  <a:cxn ang="0">
                    <a:pos x="54" y="210"/>
                  </a:cxn>
                  <a:cxn ang="0">
                    <a:pos x="49" y="203"/>
                  </a:cxn>
                  <a:cxn ang="0">
                    <a:pos x="44" y="195"/>
                  </a:cxn>
                  <a:cxn ang="0">
                    <a:pos x="41" y="187"/>
                  </a:cxn>
                  <a:cxn ang="0">
                    <a:pos x="39" y="176"/>
                  </a:cxn>
                  <a:cxn ang="0">
                    <a:pos x="38" y="165"/>
                  </a:cxn>
                  <a:cxn ang="0">
                    <a:pos x="36" y="154"/>
                  </a:cxn>
                  <a:cxn ang="0">
                    <a:pos x="36" y="144"/>
                  </a:cxn>
                  <a:cxn ang="0">
                    <a:pos x="35" y="132"/>
                  </a:cxn>
                  <a:cxn ang="0">
                    <a:pos x="32" y="123"/>
                  </a:cxn>
                  <a:cxn ang="0">
                    <a:pos x="29" y="114"/>
                  </a:cxn>
                  <a:cxn ang="0">
                    <a:pos x="26" y="105"/>
                  </a:cxn>
                  <a:cxn ang="0">
                    <a:pos x="21" y="97"/>
                  </a:cxn>
                  <a:cxn ang="0">
                    <a:pos x="14" y="91"/>
                  </a:cxn>
                  <a:cxn ang="0">
                    <a:pos x="10" y="84"/>
                  </a:cxn>
                  <a:cxn ang="0">
                    <a:pos x="5" y="76"/>
                  </a:cxn>
                  <a:cxn ang="0">
                    <a:pos x="0" y="68"/>
                  </a:cxn>
                </a:cxnLst>
                <a:rect l="0" t="0" r="r" b="b"/>
                <a:pathLst>
                  <a:path w="121" h="295">
                    <a:moveTo>
                      <a:pt x="74" y="0"/>
                    </a:moveTo>
                    <a:lnTo>
                      <a:pt x="75" y="5"/>
                    </a:lnTo>
                    <a:lnTo>
                      <a:pt x="77" y="9"/>
                    </a:lnTo>
                    <a:lnTo>
                      <a:pt x="80" y="12"/>
                    </a:lnTo>
                    <a:lnTo>
                      <a:pt x="83" y="16"/>
                    </a:lnTo>
                    <a:lnTo>
                      <a:pt x="85" y="20"/>
                    </a:lnTo>
                    <a:lnTo>
                      <a:pt x="87" y="24"/>
                    </a:lnTo>
                    <a:lnTo>
                      <a:pt x="90" y="27"/>
                    </a:lnTo>
                    <a:lnTo>
                      <a:pt x="91" y="32"/>
                    </a:lnTo>
                    <a:lnTo>
                      <a:pt x="94" y="37"/>
                    </a:lnTo>
                    <a:lnTo>
                      <a:pt x="95" y="40"/>
                    </a:lnTo>
                    <a:lnTo>
                      <a:pt x="98" y="45"/>
                    </a:lnTo>
                    <a:lnTo>
                      <a:pt x="99" y="50"/>
                    </a:lnTo>
                    <a:lnTo>
                      <a:pt x="99" y="55"/>
                    </a:lnTo>
                    <a:lnTo>
                      <a:pt x="99" y="60"/>
                    </a:lnTo>
                    <a:lnTo>
                      <a:pt x="100" y="65"/>
                    </a:lnTo>
                    <a:lnTo>
                      <a:pt x="100" y="70"/>
                    </a:lnTo>
                    <a:lnTo>
                      <a:pt x="102" y="76"/>
                    </a:lnTo>
                    <a:lnTo>
                      <a:pt x="99" y="80"/>
                    </a:lnTo>
                    <a:lnTo>
                      <a:pt x="98" y="84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1" y="96"/>
                    </a:lnTo>
                    <a:lnTo>
                      <a:pt x="90" y="101"/>
                    </a:lnTo>
                    <a:lnTo>
                      <a:pt x="87" y="105"/>
                    </a:lnTo>
                    <a:lnTo>
                      <a:pt x="85" y="109"/>
                    </a:lnTo>
                    <a:lnTo>
                      <a:pt x="83" y="113"/>
                    </a:lnTo>
                    <a:lnTo>
                      <a:pt x="80" y="116"/>
                    </a:lnTo>
                    <a:lnTo>
                      <a:pt x="79" y="121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76" y="137"/>
                    </a:lnTo>
                    <a:lnTo>
                      <a:pt x="76" y="143"/>
                    </a:lnTo>
                    <a:lnTo>
                      <a:pt x="75" y="148"/>
                    </a:lnTo>
                    <a:lnTo>
                      <a:pt x="76" y="153"/>
                    </a:lnTo>
                    <a:lnTo>
                      <a:pt x="75" y="158"/>
                    </a:lnTo>
                    <a:lnTo>
                      <a:pt x="76" y="163"/>
                    </a:lnTo>
                    <a:lnTo>
                      <a:pt x="75" y="169"/>
                    </a:lnTo>
                    <a:lnTo>
                      <a:pt x="75" y="175"/>
                    </a:lnTo>
                    <a:lnTo>
                      <a:pt x="76" y="180"/>
                    </a:lnTo>
                    <a:lnTo>
                      <a:pt x="78" y="184"/>
                    </a:lnTo>
                    <a:lnTo>
                      <a:pt x="79" y="189"/>
                    </a:lnTo>
                    <a:lnTo>
                      <a:pt x="81" y="193"/>
                    </a:lnTo>
                    <a:lnTo>
                      <a:pt x="82" y="199"/>
                    </a:lnTo>
                    <a:lnTo>
                      <a:pt x="86" y="202"/>
                    </a:lnTo>
                    <a:lnTo>
                      <a:pt x="89" y="205"/>
                    </a:lnTo>
                    <a:lnTo>
                      <a:pt x="93" y="209"/>
                    </a:lnTo>
                    <a:lnTo>
                      <a:pt x="95" y="212"/>
                    </a:lnTo>
                    <a:lnTo>
                      <a:pt x="99" y="215"/>
                    </a:lnTo>
                    <a:lnTo>
                      <a:pt x="102" y="218"/>
                    </a:lnTo>
                    <a:lnTo>
                      <a:pt x="104" y="223"/>
                    </a:lnTo>
                    <a:lnTo>
                      <a:pt x="106" y="227"/>
                    </a:lnTo>
                    <a:lnTo>
                      <a:pt x="108" y="231"/>
                    </a:lnTo>
                    <a:lnTo>
                      <a:pt x="110" y="235"/>
                    </a:lnTo>
                    <a:lnTo>
                      <a:pt x="112" y="239"/>
                    </a:lnTo>
                    <a:lnTo>
                      <a:pt x="115" y="242"/>
                    </a:lnTo>
                    <a:lnTo>
                      <a:pt x="117" y="246"/>
                    </a:lnTo>
                    <a:lnTo>
                      <a:pt x="118" y="251"/>
                    </a:lnTo>
                    <a:lnTo>
                      <a:pt x="119" y="257"/>
                    </a:lnTo>
                    <a:lnTo>
                      <a:pt x="118" y="262"/>
                    </a:lnTo>
                    <a:lnTo>
                      <a:pt x="120" y="266"/>
                    </a:lnTo>
                    <a:lnTo>
                      <a:pt x="118" y="270"/>
                    </a:lnTo>
                    <a:lnTo>
                      <a:pt x="118" y="276"/>
                    </a:lnTo>
                    <a:lnTo>
                      <a:pt x="116" y="281"/>
                    </a:lnTo>
                    <a:lnTo>
                      <a:pt x="114" y="285"/>
                    </a:lnTo>
                    <a:lnTo>
                      <a:pt x="112" y="289"/>
                    </a:lnTo>
                    <a:lnTo>
                      <a:pt x="111" y="294"/>
                    </a:lnTo>
                    <a:lnTo>
                      <a:pt x="107" y="292"/>
                    </a:lnTo>
                    <a:lnTo>
                      <a:pt x="104" y="289"/>
                    </a:lnTo>
                    <a:lnTo>
                      <a:pt x="103" y="284"/>
                    </a:lnTo>
                    <a:lnTo>
                      <a:pt x="101" y="280"/>
                    </a:lnTo>
                    <a:lnTo>
                      <a:pt x="101" y="274"/>
                    </a:lnTo>
                    <a:lnTo>
                      <a:pt x="101" y="269"/>
                    </a:lnTo>
                    <a:lnTo>
                      <a:pt x="101" y="263"/>
                    </a:lnTo>
                    <a:lnTo>
                      <a:pt x="99" y="259"/>
                    </a:lnTo>
                    <a:lnTo>
                      <a:pt x="95" y="255"/>
                    </a:lnTo>
                    <a:lnTo>
                      <a:pt x="92" y="253"/>
                    </a:lnTo>
                    <a:lnTo>
                      <a:pt x="90" y="248"/>
                    </a:lnTo>
                    <a:lnTo>
                      <a:pt x="88" y="244"/>
                    </a:lnTo>
                    <a:lnTo>
                      <a:pt x="85" y="242"/>
                    </a:lnTo>
                    <a:lnTo>
                      <a:pt x="82" y="238"/>
                    </a:lnTo>
                    <a:lnTo>
                      <a:pt x="79" y="235"/>
                    </a:lnTo>
                    <a:lnTo>
                      <a:pt x="76" y="232"/>
                    </a:lnTo>
                    <a:lnTo>
                      <a:pt x="73" y="229"/>
                    </a:lnTo>
                    <a:lnTo>
                      <a:pt x="70" y="226"/>
                    </a:lnTo>
                    <a:lnTo>
                      <a:pt x="67" y="223"/>
                    </a:lnTo>
                    <a:lnTo>
                      <a:pt x="64" y="219"/>
                    </a:lnTo>
                    <a:lnTo>
                      <a:pt x="61" y="216"/>
                    </a:lnTo>
                    <a:lnTo>
                      <a:pt x="57" y="213"/>
                    </a:lnTo>
                    <a:lnTo>
                      <a:pt x="54" y="210"/>
                    </a:lnTo>
                    <a:lnTo>
                      <a:pt x="52" y="206"/>
                    </a:lnTo>
                    <a:lnTo>
                      <a:pt x="49" y="203"/>
                    </a:lnTo>
                    <a:lnTo>
                      <a:pt x="46" y="200"/>
                    </a:lnTo>
                    <a:lnTo>
                      <a:pt x="44" y="195"/>
                    </a:lnTo>
                    <a:lnTo>
                      <a:pt x="43" y="191"/>
                    </a:lnTo>
                    <a:lnTo>
                      <a:pt x="41" y="187"/>
                    </a:lnTo>
                    <a:lnTo>
                      <a:pt x="39" y="182"/>
                    </a:lnTo>
                    <a:lnTo>
                      <a:pt x="39" y="176"/>
                    </a:lnTo>
                    <a:lnTo>
                      <a:pt x="38" y="171"/>
                    </a:lnTo>
                    <a:lnTo>
                      <a:pt x="38" y="165"/>
                    </a:lnTo>
                    <a:lnTo>
                      <a:pt x="37" y="159"/>
                    </a:lnTo>
                    <a:lnTo>
                      <a:pt x="36" y="154"/>
                    </a:lnTo>
                    <a:lnTo>
                      <a:pt x="37" y="149"/>
                    </a:lnTo>
                    <a:lnTo>
                      <a:pt x="36" y="144"/>
                    </a:lnTo>
                    <a:lnTo>
                      <a:pt x="35" y="139"/>
                    </a:lnTo>
                    <a:lnTo>
                      <a:pt x="35" y="132"/>
                    </a:lnTo>
                    <a:lnTo>
                      <a:pt x="34" y="127"/>
                    </a:lnTo>
                    <a:lnTo>
                      <a:pt x="32" y="123"/>
                    </a:lnTo>
                    <a:lnTo>
                      <a:pt x="31" y="118"/>
                    </a:lnTo>
                    <a:lnTo>
                      <a:pt x="29" y="114"/>
                    </a:lnTo>
                    <a:lnTo>
                      <a:pt x="28" y="109"/>
                    </a:lnTo>
                    <a:lnTo>
                      <a:pt x="26" y="105"/>
                    </a:lnTo>
                    <a:lnTo>
                      <a:pt x="23" y="101"/>
                    </a:lnTo>
                    <a:lnTo>
                      <a:pt x="21" y="97"/>
                    </a:lnTo>
                    <a:lnTo>
                      <a:pt x="17" y="94"/>
                    </a:lnTo>
                    <a:lnTo>
                      <a:pt x="14" y="91"/>
                    </a:lnTo>
                    <a:lnTo>
                      <a:pt x="13" y="87"/>
                    </a:lnTo>
                    <a:lnTo>
                      <a:pt x="10" y="84"/>
                    </a:lnTo>
                    <a:lnTo>
                      <a:pt x="7" y="80"/>
                    </a:lnTo>
                    <a:lnTo>
                      <a:pt x="5" y="76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auto">
              <a:xfrm>
                <a:off x="5049" y="715"/>
                <a:ext cx="238" cy="18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17" y="4"/>
                  </a:cxn>
                  <a:cxn ang="0">
                    <a:pos x="27" y="6"/>
                  </a:cxn>
                  <a:cxn ang="0">
                    <a:pos x="35" y="7"/>
                  </a:cxn>
                  <a:cxn ang="0">
                    <a:pos x="44" y="12"/>
                  </a:cxn>
                  <a:cxn ang="0">
                    <a:pos x="53" y="14"/>
                  </a:cxn>
                  <a:cxn ang="0">
                    <a:pos x="61" y="20"/>
                  </a:cxn>
                  <a:cxn ang="0">
                    <a:pos x="69" y="27"/>
                  </a:cxn>
                  <a:cxn ang="0">
                    <a:pos x="77" y="33"/>
                  </a:cxn>
                  <a:cxn ang="0">
                    <a:pos x="80" y="42"/>
                  </a:cxn>
                  <a:cxn ang="0">
                    <a:pos x="83" y="51"/>
                  </a:cxn>
                  <a:cxn ang="0">
                    <a:pos x="86" y="60"/>
                  </a:cxn>
                  <a:cxn ang="0">
                    <a:pos x="89" y="68"/>
                  </a:cxn>
                  <a:cxn ang="0">
                    <a:pos x="90" y="77"/>
                  </a:cxn>
                  <a:cxn ang="0">
                    <a:pos x="96" y="86"/>
                  </a:cxn>
                  <a:cxn ang="0">
                    <a:pos x="102" y="95"/>
                  </a:cxn>
                  <a:cxn ang="0">
                    <a:pos x="109" y="103"/>
                  </a:cxn>
                  <a:cxn ang="0">
                    <a:pos x="117" y="110"/>
                  </a:cxn>
                  <a:cxn ang="0">
                    <a:pos x="124" y="118"/>
                  </a:cxn>
                  <a:cxn ang="0">
                    <a:pos x="132" y="125"/>
                  </a:cxn>
                  <a:cxn ang="0">
                    <a:pos x="141" y="129"/>
                  </a:cxn>
                  <a:cxn ang="0">
                    <a:pos x="150" y="134"/>
                  </a:cxn>
                  <a:cxn ang="0">
                    <a:pos x="159" y="134"/>
                  </a:cxn>
                  <a:cxn ang="0">
                    <a:pos x="169" y="134"/>
                  </a:cxn>
                  <a:cxn ang="0">
                    <a:pos x="178" y="134"/>
                  </a:cxn>
                  <a:cxn ang="0">
                    <a:pos x="186" y="137"/>
                  </a:cxn>
                  <a:cxn ang="0">
                    <a:pos x="195" y="140"/>
                  </a:cxn>
                  <a:cxn ang="0">
                    <a:pos x="204" y="141"/>
                  </a:cxn>
                  <a:cxn ang="0">
                    <a:pos x="213" y="145"/>
                  </a:cxn>
                  <a:cxn ang="0">
                    <a:pos x="220" y="153"/>
                  </a:cxn>
                  <a:cxn ang="0">
                    <a:pos x="226" y="158"/>
                  </a:cxn>
                  <a:cxn ang="0">
                    <a:pos x="231" y="167"/>
                  </a:cxn>
                  <a:cxn ang="0">
                    <a:pos x="234" y="176"/>
                  </a:cxn>
                  <a:cxn ang="0">
                    <a:pos x="233" y="182"/>
                  </a:cxn>
                  <a:cxn ang="0">
                    <a:pos x="224" y="179"/>
                  </a:cxn>
                  <a:cxn ang="0">
                    <a:pos x="217" y="173"/>
                  </a:cxn>
                  <a:cxn ang="0">
                    <a:pos x="208" y="166"/>
                  </a:cxn>
                  <a:cxn ang="0">
                    <a:pos x="199" y="165"/>
                  </a:cxn>
                  <a:cxn ang="0">
                    <a:pos x="190" y="163"/>
                  </a:cxn>
                  <a:cxn ang="0">
                    <a:pos x="182" y="162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56" y="162"/>
                  </a:cxn>
                  <a:cxn ang="0">
                    <a:pos x="147" y="162"/>
                  </a:cxn>
                  <a:cxn ang="0">
                    <a:pos x="138" y="162"/>
                  </a:cxn>
                  <a:cxn ang="0">
                    <a:pos x="130" y="160"/>
                  </a:cxn>
                  <a:cxn ang="0">
                    <a:pos x="121" y="159"/>
                  </a:cxn>
                  <a:cxn ang="0">
                    <a:pos x="112" y="155"/>
                  </a:cxn>
                  <a:cxn ang="0">
                    <a:pos x="103" y="149"/>
                  </a:cxn>
                  <a:cxn ang="0">
                    <a:pos x="95" y="141"/>
                  </a:cxn>
                  <a:cxn ang="0">
                    <a:pos x="86" y="135"/>
                  </a:cxn>
                  <a:cxn ang="0">
                    <a:pos x="79" y="128"/>
                  </a:cxn>
                  <a:cxn ang="0">
                    <a:pos x="70" y="121"/>
                  </a:cxn>
                  <a:cxn ang="0">
                    <a:pos x="61" y="116"/>
                  </a:cxn>
                  <a:cxn ang="0">
                    <a:pos x="53" y="112"/>
                  </a:cxn>
                  <a:cxn ang="0">
                    <a:pos x="44" y="108"/>
                  </a:cxn>
                  <a:cxn ang="0">
                    <a:pos x="35" y="106"/>
                  </a:cxn>
                  <a:cxn ang="0">
                    <a:pos x="26" y="107"/>
                  </a:cxn>
                  <a:cxn ang="0">
                    <a:pos x="18" y="105"/>
                  </a:cxn>
                  <a:cxn ang="0">
                    <a:pos x="9" y="102"/>
                  </a:cxn>
                  <a:cxn ang="0">
                    <a:pos x="0" y="100"/>
                  </a:cxn>
                </a:cxnLst>
                <a:rect l="0" t="0" r="r" b="b"/>
                <a:pathLst>
                  <a:path w="238" h="183">
                    <a:moveTo>
                      <a:pt x="4" y="0"/>
                    </a:moveTo>
                    <a:lnTo>
                      <a:pt x="9" y="3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2" y="5"/>
                    </a:lnTo>
                    <a:lnTo>
                      <a:pt x="27" y="6"/>
                    </a:lnTo>
                    <a:lnTo>
                      <a:pt x="31" y="7"/>
                    </a:lnTo>
                    <a:lnTo>
                      <a:pt x="35" y="7"/>
                    </a:lnTo>
                    <a:lnTo>
                      <a:pt x="40" y="10"/>
                    </a:lnTo>
                    <a:lnTo>
                      <a:pt x="44" y="12"/>
                    </a:lnTo>
                    <a:lnTo>
                      <a:pt x="48" y="13"/>
                    </a:lnTo>
                    <a:lnTo>
                      <a:pt x="53" y="14"/>
                    </a:lnTo>
                    <a:lnTo>
                      <a:pt x="57" y="18"/>
                    </a:lnTo>
                    <a:lnTo>
                      <a:pt x="61" y="20"/>
                    </a:lnTo>
                    <a:lnTo>
                      <a:pt x="64" y="25"/>
                    </a:lnTo>
                    <a:lnTo>
                      <a:pt x="69" y="27"/>
                    </a:lnTo>
                    <a:lnTo>
                      <a:pt x="73" y="31"/>
                    </a:lnTo>
                    <a:lnTo>
                      <a:pt x="77" y="33"/>
                    </a:lnTo>
                    <a:lnTo>
                      <a:pt x="79" y="38"/>
                    </a:lnTo>
                    <a:lnTo>
                      <a:pt x="80" y="42"/>
                    </a:lnTo>
                    <a:lnTo>
                      <a:pt x="82" y="47"/>
                    </a:lnTo>
                    <a:lnTo>
                      <a:pt x="83" y="51"/>
                    </a:lnTo>
                    <a:lnTo>
                      <a:pt x="84" y="55"/>
                    </a:lnTo>
                    <a:lnTo>
                      <a:pt x="86" y="60"/>
                    </a:lnTo>
                    <a:lnTo>
                      <a:pt x="87" y="64"/>
                    </a:lnTo>
                    <a:lnTo>
                      <a:pt x="89" y="68"/>
                    </a:lnTo>
                    <a:lnTo>
                      <a:pt x="90" y="73"/>
                    </a:lnTo>
                    <a:lnTo>
                      <a:pt x="90" y="77"/>
                    </a:lnTo>
                    <a:lnTo>
                      <a:pt x="93" y="81"/>
                    </a:lnTo>
                    <a:lnTo>
                      <a:pt x="96" y="86"/>
                    </a:lnTo>
                    <a:lnTo>
                      <a:pt x="100" y="90"/>
                    </a:lnTo>
                    <a:lnTo>
                      <a:pt x="102" y="95"/>
                    </a:lnTo>
                    <a:lnTo>
                      <a:pt x="106" y="99"/>
                    </a:lnTo>
                    <a:lnTo>
                      <a:pt x="109" y="103"/>
                    </a:lnTo>
                    <a:lnTo>
                      <a:pt x="113" y="106"/>
                    </a:lnTo>
                    <a:lnTo>
                      <a:pt x="117" y="110"/>
                    </a:lnTo>
                    <a:lnTo>
                      <a:pt x="121" y="114"/>
                    </a:lnTo>
                    <a:lnTo>
                      <a:pt x="124" y="118"/>
                    </a:lnTo>
                    <a:lnTo>
                      <a:pt x="128" y="122"/>
                    </a:lnTo>
                    <a:lnTo>
                      <a:pt x="132" y="125"/>
                    </a:lnTo>
                    <a:lnTo>
                      <a:pt x="137" y="127"/>
                    </a:lnTo>
                    <a:lnTo>
                      <a:pt x="141" y="129"/>
                    </a:lnTo>
                    <a:lnTo>
                      <a:pt x="145" y="131"/>
                    </a:lnTo>
                    <a:lnTo>
                      <a:pt x="150" y="134"/>
                    </a:lnTo>
                    <a:lnTo>
                      <a:pt x="154" y="134"/>
                    </a:lnTo>
                    <a:lnTo>
                      <a:pt x="159" y="134"/>
                    </a:lnTo>
                    <a:lnTo>
                      <a:pt x="165" y="134"/>
                    </a:lnTo>
                    <a:lnTo>
                      <a:pt x="169" y="134"/>
                    </a:lnTo>
                    <a:lnTo>
                      <a:pt x="173" y="134"/>
                    </a:lnTo>
                    <a:lnTo>
                      <a:pt x="178" y="134"/>
                    </a:lnTo>
                    <a:lnTo>
                      <a:pt x="182" y="135"/>
                    </a:lnTo>
                    <a:lnTo>
                      <a:pt x="186" y="137"/>
                    </a:lnTo>
                    <a:lnTo>
                      <a:pt x="190" y="138"/>
                    </a:lnTo>
                    <a:lnTo>
                      <a:pt x="195" y="140"/>
                    </a:lnTo>
                    <a:lnTo>
                      <a:pt x="199" y="141"/>
                    </a:lnTo>
                    <a:lnTo>
                      <a:pt x="204" y="141"/>
                    </a:lnTo>
                    <a:lnTo>
                      <a:pt x="208" y="143"/>
                    </a:lnTo>
                    <a:lnTo>
                      <a:pt x="213" y="145"/>
                    </a:lnTo>
                    <a:lnTo>
                      <a:pt x="217" y="149"/>
                    </a:lnTo>
                    <a:lnTo>
                      <a:pt x="220" y="153"/>
                    </a:lnTo>
                    <a:lnTo>
                      <a:pt x="224" y="155"/>
                    </a:lnTo>
                    <a:lnTo>
                      <a:pt x="226" y="158"/>
                    </a:lnTo>
                    <a:lnTo>
                      <a:pt x="230" y="163"/>
                    </a:lnTo>
                    <a:lnTo>
                      <a:pt x="231" y="167"/>
                    </a:lnTo>
                    <a:lnTo>
                      <a:pt x="233" y="172"/>
                    </a:lnTo>
                    <a:lnTo>
                      <a:pt x="234" y="176"/>
                    </a:lnTo>
                    <a:lnTo>
                      <a:pt x="237" y="181"/>
                    </a:lnTo>
                    <a:lnTo>
                      <a:pt x="233" y="182"/>
                    </a:lnTo>
                    <a:lnTo>
                      <a:pt x="228" y="182"/>
                    </a:lnTo>
                    <a:lnTo>
                      <a:pt x="224" y="179"/>
                    </a:lnTo>
                    <a:lnTo>
                      <a:pt x="220" y="177"/>
                    </a:lnTo>
                    <a:lnTo>
                      <a:pt x="217" y="173"/>
                    </a:lnTo>
                    <a:lnTo>
                      <a:pt x="213" y="170"/>
                    </a:lnTo>
                    <a:lnTo>
                      <a:pt x="208" y="166"/>
                    </a:lnTo>
                    <a:lnTo>
                      <a:pt x="204" y="165"/>
                    </a:lnTo>
                    <a:lnTo>
                      <a:pt x="199" y="165"/>
                    </a:lnTo>
                    <a:lnTo>
                      <a:pt x="195" y="164"/>
                    </a:lnTo>
                    <a:lnTo>
                      <a:pt x="190" y="163"/>
                    </a:lnTo>
                    <a:lnTo>
                      <a:pt x="186" y="162"/>
                    </a:lnTo>
                    <a:lnTo>
                      <a:pt x="182" y="162"/>
                    </a:lnTo>
                    <a:lnTo>
                      <a:pt x="177" y="162"/>
                    </a:lnTo>
                    <a:lnTo>
                      <a:pt x="173" y="162"/>
                    </a:lnTo>
                    <a:lnTo>
                      <a:pt x="169" y="162"/>
                    </a:lnTo>
                    <a:lnTo>
                      <a:pt x="165" y="162"/>
                    </a:lnTo>
                    <a:lnTo>
                      <a:pt x="160" y="162"/>
                    </a:lnTo>
                    <a:lnTo>
                      <a:pt x="156" y="162"/>
                    </a:lnTo>
                    <a:lnTo>
                      <a:pt x="151" y="162"/>
                    </a:lnTo>
                    <a:lnTo>
                      <a:pt x="147" y="162"/>
                    </a:lnTo>
                    <a:lnTo>
                      <a:pt x="142" y="162"/>
                    </a:lnTo>
                    <a:lnTo>
                      <a:pt x="138" y="162"/>
                    </a:lnTo>
                    <a:lnTo>
                      <a:pt x="134" y="160"/>
                    </a:lnTo>
                    <a:lnTo>
                      <a:pt x="130" y="160"/>
                    </a:lnTo>
                    <a:lnTo>
                      <a:pt x="125" y="160"/>
                    </a:lnTo>
                    <a:lnTo>
                      <a:pt x="121" y="159"/>
                    </a:lnTo>
                    <a:lnTo>
                      <a:pt x="117" y="156"/>
                    </a:lnTo>
                    <a:lnTo>
                      <a:pt x="112" y="155"/>
                    </a:lnTo>
                    <a:lnTo>
                      <a:pt x="108" y="153"/>
                    </a:lnTo>
                    <a:lnTo>
                      <a:pt x="103" y="149"/>
                    </a:lnTo>
                    <a:lnTo>
                      <a:pt x="99" y="145"/>
                    </a:lnTo>
                    <a:lnTo>
                      <a:pt x="95" y="141"/>
                    </a:lnTo>
                    <a:lnTo>
                      <a:pt x="90" y="138"/>
                    </a:lnTo>
                    <a:lnTo>
                      <a:pt x="86" y="135"/>
                    </a:lnTo>
                    <a:lnTo>
                      <a:pt x="83" y="131"/>
                    </a:lnTo>
                    <a:lnTo>
                      <a:pt x="79" y="128"/>
                    </a:lnTo>
                    <a:lnTo>
                      <a:pt x="74" y="125"/>
                    </a:lnTo>
                    <a:lnTo>
                      <a:pt x="70" y="121"/>
                    </a:lnTo>
                    <a:lnTo>
                      <a:pt x="66" y="118"/>
                    </a:lnTo>
                    <a:lnTo>
                      <a:pt x="61" y="116"/>
                    </a:lnTo>
                    <a:lnTo>
                      <a:pt x="57" y="114"/>
                    </a:lnTo>
                    <a:lnTo>
                      <a:pt x="53" y="112"/>
                    </a:lnTo>
                    <a:lnTo>
                      <a:pt x="48" y="109"/>
                    </a:lnTo>
                    <a:lnTo>
                      <a:pt x="44" y="108"/>
                    </a:lnTo>
                    <a:lnTo>
                      <a:pt x="39" y="108"/>
                    </a:lnTo>
                    <a:lnTo>
                      <a:pt x="35" y="106"/>
                    </a:lnTo>
                    <a:lnTo>
                      <a:pt x="31" y="106"/>
                    </a:lnTo>
                    <a:lnTo>
                      <a:pt x="26" y="107"/>
                    </a:lnTo>
                    <a:lnTo>
                      <a:pt x="22" y="105"/>
                    </a:lnTo>
                    <a:lnTo>
                      <a:pt x="18" y="105"/>
                    </a:lnTo>
                    <a:lnTo>
                      <a:pt x="13" y="103"/>
                    </a:lnTo>
                    <a:lnTo>
                      <a:pt x="9" y="102"/>
                    </a:lnTo>
                    <a:lnTo>
                      <a:pt x="4" y="102"/>
                    </a:lnTo>
                    <a:lnTo>
                      <a:pt x="0" y="100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auto">
              <a:xfrm>
                <a:off x="4493" y="715"/>
                <a:ext cx="294" cy="122"/>
              </a:xfrm>
              <a:custGeom>
                <a:avLst/>
                <a:gdLst/>
                <a:ahLst/>
                <a:cxnLst>
                  <a:cxn ang="0">
                    <a:pos x="288" y="76"/>
                  </a:cxn>
                  <a:cxn ang="0">
                    <a:pos x="281" y="81"/>
                  </a:cxn>
                  <a:cxn ang="0">
                    <a:pos x="273" y="86"/>
                  </a:cxn>
                  <a:cxn ang="0">
                    <a:pos x="266" y="91"/>
                  </a:cxn>
                  <a:cxn ang="0">
                    <a:pos x="257" y="94"/>
                  </a:cxn>
                  <a:cxn ang="0">
                    <a:pos x="249" y="99"/>
                  </a:cxn>
                  <a:cxn ang="0">
                    <a:pos x="239" y="100"/>
                  </a:cxn>
                  <a:cxn ang="0">
                    <a:pos x="228" y="101"/>
                  </a:cxn>
                  <a:cxn ang="0">
                    <a:pos x="218" y="103"/>
                  </a:cxn>
                  <a:cxn ang="0">
                    <a:pos x="209" y="99"/>
                  </a:cxn>
                  <a:cxn ang="0">
                    <a:pos x="201" y="94"/>
                  </a:cxn>
                  <a:cxn ang="0">
                    <a:pos x="193" y="90"/>
                  </a:cxn>
                  <a:cxn ang="0">
                    <a:pos x="185" y="86"/>
                  </a:cxn>
                  <a:cxn ang="0">
                    <a:pos x="178" y="81"/>
                  </a:cxn>
                  <a:cxn ang="0">
                    <a:pos x="167" y="79"/>
                  </a:cxn>
                  <a:cxn ang="0">
                    <a:pos x="157" y="76"/>
                  </a:cxn>
                  <a:cxn ang="0">
                    <a:pos x="146" y="75"/>
                  </a:cxn>
                  <a:cxn ang="0">
                    <a:pos x="135" y="76"/>
                  </a:cxn>
                  <a:cxn ang="0">
                    <a:pos x="125" y="76"/>
                  </a:cxn>
                  <a:cxn ang="0">
                    <a:pos x="114" y="76"/>
                  </a:cxn>
                  <a:cxn ang="0">
                    <a:pos x="104" y="80"/>
                  </a:cxn>
                  <a:cxn ang="0">
                    <a:pos x="95" y="83"/>
                  </a:cxn>
                  <a:cxn ang="0">
                    <a:pos x="89" y="89"/>
                  </a:cxn>
                  <a:cxn ang="0">
                    <a:pos x="82" y="96"/>
                  </a:cxn>
                  <a:cxn ang="0">
                    <a:pos x="75" y="103"/>
                  </a:cxn>
                  <a:cxn ang="0">
                    <a:pos x="67" y="106"/>
                  </a:cxn>
                  <a:cxn ang="0">
                    <a:pos x="59" y="111"/>
                  </a:cxn>
                  <a:cxn ang="0">
                    <a:pos x="52" y="116"/>
                  </a:cxn>
                  <a:cxn ang="0">
                    <a:pos x="43" y="119"/>
                  </a:cxn>
                  <a:cxn ang="0">
                    <a:pos x="32" y="119"/>
                  </a:cxn>
                  <a:cxn ang="0">
                    <a:pos x="24" y="119"/>
                  </a:cxn>
                  <a:cxn ang="0">
                    <a:pos x="13" y="117"/>
                  </a:cxn>
                  <a:cxn ang="0">
                    <a:pos x="5" y="113"/>
                  </a:cxn>
                  <a:cxn ang="0">
                    <a:pos x="2" y="108"/>
                  </a:cxn>
                  <a:cxn ang="0">
                    <a:pos x="10" y="103"/>
                  </a:cxn>
                  <a:cxn ang="0">
                    <a:pos x="20" y="102"/>
                  </a:cxn>
                  <a:cxn ang="0">
                    <a:pos x="31" y="102"/>
                  </a:cxn>
                  <a:cxn ang="0">
                    <a:pos x="38" y="96"/>
                  </a:cxn>
                  <a:cxn ang="0">
                    <a:pos x="45" y="91"/>
                  </a:cxn>
                  <a:cxn ang="0">
                    <a:pos x="52" y="86"/>
                  </a:cxn>
                  <a:cxn ang="0">
                    <a:pos x="59" y="80"/>
                  </a:cxn>
                  <a:cxn ang="0">
                    <a:pos x="65" y="74"/>
                  </a:cxn>
                  <a:cxn ang="0">
                    <a:pos x="71" y="67"/>
                  </a:cxn>
                  <a:cxn ang="0">
                    <a:pos x="77" y="61"/>
                  </a:cxn>
                  <a:cxn ang="0">
                    <a:pos x="84" y="55"/>
                  </a:cxn>
                  <a:cxn ang="0">
                    <a:pos x="90" y="50"/>
                  </a:cxn>
                  <a:cxn ang="0">
                    <a:pos x="98" y="45"/>
                  </a:cxn>
                  <a:cxn ang="0">
                    <a:pos x="107" y="42"/>
                  </a:cxn>
                  <a:cxn ang="0">
                    <a:pos x="118" y="39"/>
                  </a:cxn>
                  <a:cxn ang="0">
                    <a:pos x="129" y="39"/>
                  </a:cxn>
                  <a:cxn ang="0">
                    <a:pos x="139" y="37"/>
                  </a:cxn>
                  <a:cxn ang="0">
                    <a:pos x="150" y="36"/>
                  </a:cxn>
                  <a:cxn ang="0">
                    <a:pos x="161" y="35"/>
                  </a:cxn>
                  <a:cxn ang="0">
                    <a:pos x="170" y="32"/>
                  </a:cxn>
                  <a:cxn ang="0">
                    <a:pos x="179" y="29"/>
                  </a:cxn>
                  <a:cxn ang="0">
                    <a:pos x="188" y="26"/>
                  </a:cxn>
                  <a:cxn ang="0">
                    <a:pos x="196" y="21"/>
                  </a:cxn>
                  <a:cxn ang="0">
                    <a:pos x="202" y="15"/>
                  </a:cxn>
                  <a:cxn ang="0">
                    <a:pos x="209" y="10"/>
                  </a:cxn>
                  <a:cxn ang="0">
                    <a:pos x="217" y="5"/>
                  </a:cxn>
                  <a:cxn ang="0">
                    <a:pos x="225" y="0"/>
                  </a:cxn>
                </a:cxnLst>
                <a:rect l="0" t="0" r="r" b="b"/>
                <a:pathLst>
                  <a:path w="294" h="122">
                    <a:moveTo>
                      <a:pt x="293" y="74"/>
                    </a:moveTo>
                    <a:lnTo>
                      <a:pt x="288" y="76"/>
                    </a:lnTo>
                    <a:lnTo>
                      <a:pt x="284" y="77"/>
                    </a:lnTo>
                    <a:lnTo>
                      <a:pt x="281" y="81"/>
                    </a:lnTo>
                    <a:lnTo>
                      <a:pt x="277" y="84"/>
                    </a:lnTo>
                    <a:lnTo>
                      <a:pt x="273" y="86"/>
                    </a:lnTo>
                    <a:lnTo>
                      <a:pt x="269" y="88"/>
                    </a:lnTo>
                    <a:lnTo>
                      <a:pt x="266" y="91"/>
                    </a:lnTo>
                    <a:lnTo>
                      <a:pt x="261" y="92"/>
                    </a:lnTo>
                    <a:lnTo>
                      <a:pt x="257" y="94"/>
                    </a:lnTo>
                    <a:lnTo>
                      <a:pt x="253" y="96"/>
                    </a:lnTo>
                    <a:lnTo>
                      <a:pt x="249" y="99"/>
                    </a:lnTo>
                    <a:lnTo>
                      <a:pt x="243" y="99"/>
                    </a:lnTo>
                    <a:lnTo>
                      <a:pt x="239" y="100"/>
                    </a:lnTo>
                    <a:lnTo>
                      <a:pt x="233" y="99"/>
                    </a:lnTo>
                    <a:lnTo>
                      <a:pt x="228" y="101"/>
                    </a:lnTo>
                    <a:lnTo>
                      <a:pt x="223" y="101"/>
                    </a:lnTo>
                    <a:lnTo>
                      <a:pt x="218" y="103"/>
                    </a:lnTo>
                    <a:lnTo>
                      <a:pt x="214" y="100"/>
                    </a:lnTo>
                    <a:lnTo>
                      <a:pt x="209" y="99"/>
                    </a:lnTo>
                    <a:lnTo>
                      <a:pt x="205" y="96"/>
                    </a:lnTo>
                    <a:lnTo>
                      <a:pt x="201" y="94"/>
                    </a:lnTo>
                    <a:lnTo>
                      <a:pt x="197" y="92"/>
                    </a:lnTo>
                    <a:lnTo>
                      <a:pt x="193" y="90"/>
                    </a:lnTo>
                    <a:lnTo>
                      <a:pt x="189" y="88"/>
                    </a:lnTo>
                    <a:lnTo>
                      <a:pt x="185" y="86"/>
                    </a:lnTo>
                    <a:lnTo>
                      <a:pt x="181" y="84"/>
                    </a:lnTo>
                    <a:lnTo>
                      <a:pt x="178" y="81"/>
                    </a:lnTo>
                    <a:lnTo>
                      <a:pt x="172" y="80"/>
                    </a:lnTo>
                    <a:lnTo>
                      <a:pt x="167" y="79"/>
                    </a:lnTo>
                    <a:lnTo>
                      <a:pt x="161" y="79"/>
                    </a:lnTo>
                    <a:lnTo>
                      <a:pt x="157" y="76"/>
                    </a:lnTo>
                    <a:lnTo>
                      <a:pt x="151" y="77"/>
                    </a:lnTo>
                    <a:lnTo>
                      <a:pt x="146" y="75"/>
                    </a:lnTo>
                    <a:lnTo>
                      <a:pt x="140" y="76"/>
                    </a:lnTo>
                    <a:lnTo>
                      <a:pt x="135" y="76"/>
                    </a:lnTo>
                    <a:lnTo>
                      <a:pt x="130" y="76"/>
                    </a:lnTo>
                    <a:lnTo>
                      <a:pt x="125" y="76"/>
                    </a:lnTo>
                    <a:lnTo>
                      <a:pt x="119" y="76"/>
                    </a:lnTo>
                    <a:lnTo>
                      <a:pt x="114" y="76"/>
                    </a:lnTo>
                    <a:lnTo>
                      <a:pt x="109" y="79"/>
                    </a:lnTo>
                    <a:lnTo>
                      <a:pt x="104" y="80"/>
                    </a:lnTo>
                    <a:lnTo>
                      <a:pt x="100" y="82"/>
                    </a:lnTo>
                    <a:lnTo>
                      <a:pt x="95" y="83"/>
                    </a:lnTo>
                    <a:lnTo>
                      <a:pt x="92" y="86"/>
                    </a:lnTo>
                    <a:lnTo>
                      <a:pt x="89" y="89"/>
                    </a:lnTo>
                    <a:lnTo>
                      <a:pt x="85" y="93"/>
                    </a:lnTo>
                    <a:lnTo>
                      <a:pt x="82" y="96"/>
                    </a:lnTo>
                    <a:lnTo>
                      <a:pt x="79" y="99"/>
                    </a:lnTo>
                    <a:lnTo>
                      <a:pt x="75" y="103"/>
                    </a:lnTo>
                    <a:lnTo>
                      <a:pt x="71" y="105"/>
                    </a:lnTo>
                    <a:lnTo>
                      <a:pt x="67" y="106"/>
                    </a:lnTo>
                    <a:lnTo>
                      <a:pt x="63" y="109"/>
                    </a:lnTo>
                    <a:lnTo>
                      <a:pt x="59" y="111"/>
                    </a:lnTo>
                    <a:lnTo>
                      <a:pt x="55" y="113"/>
                    </a:lnTo>
                    <a:lnTo>
                      <a:pt x="52" y="116"/>
                    </a:lnTo>
                    <a:lnTo>
                      <a:pt x="47" y="118"/>
                    </a:lnTo>
                    <a:lnTo>
                      <a:pt x="43" y="119"/>
                    </a:lnTo>
                    <a:lnTo>
                      <a:pt x="37" y="120"/>
                    </a:lnTo>
                    <a:lnTo>
                      <a:pt x="32" y="119"/>
                    </a:lnTo>
                    <a:lnTo>
                      <a:pt x="28" y="121"/>
                    </a:lnTo>
                    <a:lnTo>
                      <a:pt x="24" y="119"/>
                    </a:lnTo>
                    <a:lnTo>
                      <a:pt x="18" y="119"/>
                    </a:lnTo>
                    <a:lnTo>
                      <a:pt x="13" y="117"/>
                    </a:lnTo>
                    <a:lnTo>
                      <a:pt x="9" y="115"/>
                    </a:lnTo>
                    <a:lnTo>
                      <a:pt x="5" y="113"/>
                    </a:lnTo>
                    <a:lnTo>
                      <a:pt x="0" y="112"/>
                    </a:lnTo>
                    <a:lnTo>
                      <a:pt x="2" y="108"/>
                    </a:lnTo>
                    <a:lnTo>
                      <a:pt x="5" y="104"/>
                    </a:lnTo>
                    <a:lnTo>
                      <a:pt x="10" y="103"/>
                    </a:lnTo>
                    <a:lnTo>
                      <a:pt x="14" y="102"/>
                    </a:lnTo>
                    <a:lnTo>
                      <a:pt x="20" y="102"/>
                    </a:lnTo>
                    <a:lnTo>
                      <a:pt x="25" y="102"/>
                    </a:lnTo>
                    <a:lnTo>
                      <a:pt x="31" y="102"/>
                    </a:lnTo>
                    <a:lnTo>
                      <a:pt x="35" y="99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5" y="91"/>
                    </a:lnTo>
                    <a:lnTo>
                      <a:pt x="50" y="89"/>
                    </a:lnTo>
                    <a:lnTo>
                      <a:pt x="52" y="86"/>
                    </a:lnTo>
                    <a:lnTo>
                      <a:pt x="56" y="83"/>
                    </a:lnTo>
                    <a:lnTo>
                      <a:pt x="59" y="80"/>
                    </a:lnTo>
                    <a:lnTo>
                      <a:pt x="62" y="76"/>
                    </a:lnTo>
                    <a:lnTo>
                      <a:pt x="65" y="74"/>
                    </a:lnTo>
                    <a:lnTo>
                      <a:pt x="68" y="70"/>
                    </a:lnTo>
                    <a:lnTo>
                      <a:pt x="71" y="67"/>
                    </a:lnTo>
                    <a:lnTo>
                      <a:pt x="74" y="64"/>
                    </a:lnTo>
                    <a:lnTo>
                      <a:pt x="77" y="61"/>
                    </a:lnTo>
                    <a:lnTo>
                      <a:pt x="80" y="58"/>
                    </a:lnTo>
                    <a:lnTo>
                      <a:pt x="84" y="55"/>
                    </a:lnTo>
                    <a:lnTo>
                      <a:pt x="88" y="53"/>
                    </a:lnTo>
                    <a:lnTo>
                      <a:pt x="90" y="50"/>
                    </a:lnTo>
                    <a:lnTo>
                      <a:pt x="94" y="47"/>
                    </a:lnTo>
                    <a:lnTo>
                      <a:pt x="98" y="45"/>
                    </a:lnTo>
                    <a:lnTo>
                      <a:pt x="103" y="44"/>
                    </a:lnTo>
                    <a:lnTo>
                      <a:pt x="107" y="42"/>
                    </a:lnTo>
                    <a:lnTo>
                      <a:pt x="112" y="39"/>
                    </a:lnTo>
                    <a:lnTo>
                      <a:pt x="118" y="39"/>
                    </a:lnTo>
                    <a:lnTo>
                      <a:pt x="123" y="39"/>
                    </a:lnTo>
                    <a:lnTo>
                      <a:pt x="129" y="39"/>
                    </a:lnTo>
                    <a:lnTo>
                      <a:pt x="134" y="37"/>
                    </a:lnTo>
                    <a:lnTo>
                      <a:pt x="139" y="37"/>
                    </a:lnTo>
                    <a:lnTo>
                      <a:pt x="144" y="37"/>
                    </a:lnTo>
                    <a:lnTo>
                      <a:pt x="150" y="36"/>
                    </a:lnTo>
                    <a:lnTo>
                      <a:pt x="155" y="35"/>
                    </a:lnTo>
                    <a:lnTo>
                      <a:pt x="161" y="35"/>
                    </a:lnTo>
                    <a:lnTo>
                      <a:pt x="166" y="35"/>
                    </a:lnTo>
                    <a:lnTo>
                      <a:pt x="170" y="32"/>
                    </a:lnTo>
                    <a:lnTo>
                      <a:pt x="175" y="31"/>
                    </a:lnTo>
                    <a:lnTo>
                      <a:pt x="179" y="29"/>
                    </a:lnTo>
                    <a:lnTo>
                      <a:pt x="185" y="28"/>
                    </a:lnTo>
                    <a:lnTo>
                      <a:pt x="188" y="26"/>
                    </a:lnTo>
                    <a:lnTo>
                      <a:pt x="192" y="23"/>
                    </a:lnTo>
                    <a:lnTo>
                      <a:pt x="196" y="21"/>
                    </a:lnTo>
                    <a:lnTo>
                      <a:pt x="199" y="18"/>
                    </a:lnTo>
                    <a:lnTo>
                      <a:pt x="202" y="15"/>
                    </a:lnTo>
                    <a:lnTo>
                      <a:pt x="206" y="13"/>
                    </a:lnTo>
                    <a:lnTo>
                      <a:pt x="209" y="10"/>
                    </a:lnTo>
                    <a:lnTo>
                      <a:pt x="214" y="7"/>
                    </a:lnTo>
                    <a:lnTo>
                      <a:pt x="217" y="5"/>
                    </a:lnTo>
                    <a:lnTo>
                      <a:pt x="221" y="2"/>
                    </a:lnTo>
                    <a:lnTo>
                      <a:pt x="225" y="0"/>
                    </a:lnTo>
                    <a:lnTo>
                      <a:pt x="293" y="7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auto">
              <a:xfrm>
                <a:off x="4753" y="299"/>
                <a:ext cx="122" cy="295"/>
              </a:xfrm>
              <a:custGeom>
                <a:avLst/>
                <a:gdLst/>
                <a:ahLst/>
                <a:cxnLst>
                  <a:cxn ang="0">
                    <a:pos x="45" y="289"/>
                  </a:cxn>
                  <a:cxn ang="0">
                    <a:pos x="40" y="282"/>
                  </a:cxn>
                  <a:cxn ang="0">
                    <a:pos x="35" y="274"/>
                  </a:cxn>
                  <a:cxn ang="0">
                    <a:pos x="30" y="267"/>
                  </a:cxn>
                  <a:cxn ang="0">
                    <a:pos x="27" y="258"/>
                  </a:cxn>
                  <a:cxn ang="0">
                    <a:pos x="23" y="250"/>
                  </a:cxn>
                  <a:cxn ang="0">
                    <a:pos x="21" y="239"/>
                  </a:cxn>
                  <a:cxn ang="0">
                    <a:pos x="20" y="229"/>
                  </a:cxn>
                  <a:cxn ang="0">
                    <a:pos x="19" y="219"/>
                  </a:cxn>
                  <a:cxn ang="0">
                    <a:pos x="23" y="210"/>
                  </a:cxn>
                  <a:cxn ang="0">
                    <a:pos x="27" y="202"/>
                  </a:cxn>
                  <a:cxn ang="0">
                    <a:pos x="31" y="193"/>
                  </a:cxn>
                  <a:cxn ang="0">
                    <a:pos x="35" y="185"/>
                  </a:cxn>
                  <a:cxn ang="0">
                    <a:pos x="40" y="178"/>
                  </a:cxn>
                  <a:cxn ang="0">
                    <a:pos x="42" y="168"/>
                  </a:cxn>
                  <a:cxn ang="0">
                    <a:pos x="45" y="157"/>
                  </a:cxn>
                  <a:cxn ang="0">
                    <a:pos x="46" y="146"/>
                  </a:cxn>
                  <a:cxn ang="0">
                    <a:pos x="45" y="136"/>
                  </a:cxn>
                  <a:cxn ang="0">
                    <a:pos x="45" y="125"/>
                  </a:cxn>
                  <a:cxn ang="0">
                    <a:pos x="45" y="114"/>
                  </a:cxn>
                  <a:cxn ang="0">
                    <a:pos x="41" y="105"/>
                  </a:cxn>
                  <a:cxn ang="0">
                    <a:pos x="38" y="95"/>
                  </a:cxn>
                  <a:cxn ang="0">
                    <a:pos x="32" y="89"/>
                  </a:cxn>
                  <a:cxn ang="0">
                    <a:pos x="25" y="82"/>
                  </a:cxn>
                  <a:cxn ang="0">
                    <a:pos x="19" y="76"/>
                  </a:cxn>
                  <a:cxn ang="0">
                    <a:pos x="15" y="67"/>
                  </a:cxn>
                  <a:cxn ang="0">
                    <a:pos x="10" y="59"/>
                  </a:cxn>
                  <a:cxn ang="0">
                    <a:pos x="5" y="52"/>
                  </a:cxn>
                  <a:cxn ang="0">
                    <a:pos x="2" y="42"/>
                  </a:cxn>
                  <a:cxn ang="0">
                    <a:pos x="2" y="32"/>
                  </a:cxn>
                  <a:cxn ang="0">
                    <a:pos x="2" y="24"/>
                  </a:cxn>
                  <a:cxn ang="0">
                    <a:pos x="4" y="13"/>
                  </a:cxn>
                  <a:cxn ang="0">
                    <a:pos x="8" y="5"/>
                  </a:cxn>
                  <a:cxn ang="0">
                    <a:pos x="13" y="2"/>
                  </a:cxn>
                  <a:cxn ang="0">
                    <a:pos x="18" y="10"/>
                  </a:cxn>
                  <a:cxn ang="0">
                    <a:pos x="19" y="20"/>
                  </a:cxn>
                  <a:cxn ang="0">
                    <a:pos x="19" y="31"/>
                  </a:cxn>
                  <a:cxn ang="0">
                    <a:pos x="25" y="39"/>
                  </a:cxn>
                  <a:cxn ang="0">
                    <a:pos x="30" y="46"/>
                  </a:cxn>
                  <a:cxn ang="0">
                    <a:pos x="35" y="53"/>
                  </a:cxn>
                  <a:cxn ang="0">
                    <a:pos x="41" y="59"/>
                  </a:cxn>
                  <a:cxn ang="0">
                    <a:pos x="47" y="65"/>
                  </a:cxn>
                  <a:cxn ang="0">
                    <a:pos x="54" y="71"/>
                  </a:cxn>
                  <a:cxn ang="0">
                    <a:pos x="60" y="78"/>
                  </a:cxn>
                  <a:cxn ang="0">
                    <a:pos x="66" y="84"/>
                  </a:cxn>
                  <a:cxn ang="0">
                    <a:pos x="71" y="91"/>
                  </a:cxn>
                  <a:cxn ang="0">
                    <a:pos x="76" y="99"/>
                  </a:cxn>
                  <a:cxn ang="0">
                    <a:pos x="80" y="108"/>
                  </a:cxn>
                  <a:cxn ang="0">
                    <a:pos x="82" y="118"/>
                  </a:cxn>
                  <a:cxn ang="0">
                    <a:pos x="83" y="130"/>
                  </a:cxn>
                  <a:cxn ang="0">
                    <a:pos x="84" y="140"/>
                  </a:cxn>
                  <a:cxn ang="0">
                    <a:pos x="85" y="150"/>
                  </a:cxn>
                  <a:cxn ang="0">
                    <a:pos x="86" y="162"/>
                  </a:cxn>
                  <a:cxn ang="0">
                    <a:pos x="89" y="171"/>
                  </a:cxn>
                  <a:cxn ang="0">
                    <a:pos x="92" y="180"/>
                  </a:cxn>
                  <a:cxn ang="0">
                    <a:pos x="95" y="189"/>
                  </a:cxn>
                  <a:cxn ang="0">
                    <a:pos x="100" y="197"/>
                  </a:cxn>
                  <a:cxn ang="0">
                    <a:pos x="106" y="203"/>
                  </a:cxn>
                  <a:cxn ang="0">
                    <a:pos x="112" y="210"/>
                  </a:cxn>
                  <a:cxn ang="0">
                    <a:pos x="116" y="218"/>
                  </a:cxn>
                  <a:cxn ang="0">
                    <a:pos x="121" y="226"/>
                  </a:cxn>
                </a:cxnLst>
                <a:rect l="0" t="0" r="r" b="b"/>
                <a:pathLst>
                  <a:path w="122" h="295">
                    <a:moveTo>
                      <a:pt x="47" y="294"/>
                    </a:moveTo>
                    <a:lnTo>
                      <a:pt x="45" y="289"/>
                    </a:lnTo>
                    <a:lnTo>
                      <a:pt x="44" y="285"/>
                    </a:lnTo>
                    <a:lnTo>
                      <a:pt x="40" y="282"/>
                    </a:lnTo>
                    <a:lnTo>
                      <a:pt x="37" y="278"/>
                    </a:lnTo>
                    <a:lnTo>
                      <a:pt x="35" y="274"/>
                    </a:lnTo>
                    <a:lnTo>
                      <a:pt x="33" y="270"/>
                    </a:lnTo>
                    <a:lnTo>
                      <a:pt x="30" y="267"/>
                    </a:lnTo>
                    <a:lnTo>
                      <a:pt x="29" y="262"/>
                    </a:lnTo>
                    <a:lnTo>
                      <a:pt x="27" y="258"/>
                    </a:lnTo>
                    <a:lnTo>
                      <a:pt x="25" y="254"/>
                    </a:lnTo>
                    <a:lnTo>
                      <a:pt x="23" y="250"/>
                    </a:lnTo>
                    <a:lnTo>
                      <a:pt x="22" y="244"/>
                    </a:lnTo>
                    <a:lnTo>
                      <a:pt x="21" y="239"/>
                    </a:lnTo>
                    <a:lnTo>
                      <a:pt x="22" y="234"/>
                    </a:lnTo>
                    <a:lnTo>
                      <a:pt x="20" y="229"/>
                    </a:lnTo>
                    <a:lnTo>
                      <a:pt x="20" y="224"/>
                    </a:lnTo>
                    <a:lnTo>
                      <a:pt x="19" y="219"/>
                    </a:lnTo>
                    <a:lnTo>
                      <a:pt x="21" y="214"/>
                    </a:lnTo>
                    <a:lnTo>
                      <a:pt x="23" y="210"/>
                    </a:lnTo>
                    <a:lnTo>
                      <a:pt x="25" y="206"/>
                    </a:lnTo>
                    <a:lnTo>
                      <a:pt x="27" y="202"/>
                    </a:lnTo>
                    <a:lnTo>
                      <a:pt x="29" y="198"/>
                    </a:lnTo>
                    <a:lnTo>
                      <a:pt x="31" y="193"/>
                    </a:lnTo>
                    <a:lnTo>
                      <a:pt x="33" y="189"/>
                    </a:lnTo>
                    <a:lnTo>
                      <a:pt x="35" y="185"/>
                    </a:lnTo>
                    <a:lnTo>
                      <a:pt x="37" y="181"/>
                    </a:lnTo>
                    <a:lnTo>
                      <a:pt x="40" y="178"/>
                    </a:lnTo>
                    <a:lnTo>
                      <a:pt x="41" y="173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5" y="157"/>
                    </a:lnTo>
                    <a:lnTo>
                      <a:pt x="44" y="151"/>
                    </a:lnTo>
                    <a:lnTo>
                      <a:pt x="46" y="146"/>
                    </a:lnTo>
                    <a:lnTo>
                      <a:pt x="45" y="141"/>
                    </a:lnTo>
                    <a:lnTo>
                      <a:pt x="45" y="136"/>
                    </a:lnTo>
                    <a:lnTo>
                      <a:pt x="45" y="131"/>
                    </a:lnTo>
                    <a:lnTo>
                      <a:pt x="45" y="125"/>
                    </a:lnTo>
                    <a:lnTo>
                      <a:pt x="45" y="119"/>
                    </a:lnTo>
                    <a:lnTo>
                      <a:pt x="45" y="114"/>
                    </a:lnTo>
                    <a:lnTo>
                      <a:pt x="42" y="110"/>
                    </a:lnTo>
                    <a:lnTo>
                      <a:pt x="41" y="105"/>
                    </a:lnTo>
                    <a:lnTo>
                      <a:pt x="39" y="101"/>
                    </a:lnTo>
                    <a:lnTo>
                      <a:pt x="38" y="95"/>
                    </a:lnTo>
                    <a:lnTo>
                      <a:pt x="35" y="92"/>
                    </a:lnTo>
                    <a:lnTo>
                      <a:pt x="32" y="89"/>
                    </a:lnTo>
                    <a:lnTo>
                      <a:pt x="28" y="85"/>
                    </a:lnTo>
                    <a:lnTo>
                      <a:pt x="25" y="82"/>
                    </a:lnTo>
                    <a:lnTo>
                      <a:pt x="22" y="79"/>
                    </a:lnTo>
                    <a:lnTo>
                      <a:pt x="19" y="76"/>
                    </a:lnTo>
                    <a:lnTo>
                      <a:pt x="16" y="71"/>
                    </a:lnTo>
                    <a:lnTo>
                      <a:pt x="15" y="67"/>
                    </a:lnTo>
                    <a:lnTo>
                      <a:pt x="12" y="63"/>
                    </a:lnTo>
                    <a:lnTo>
                      <a:pt x="10" y="59"/>
                    </a:lnTo>
                    <a:lnTo>
                      <a:pt x="8" y="55"/>
                    </a:lnTo>
                    <a:lnTo>
                      <a:pt x="5" y="52"/>
                    </a:lnTo>
                    <a:lnTo>
                      <a:pt x="3" y="48"/>
                    </a:lnTo>
                    <a:lnTo>
                      <a:pt x="2" y="42"/>
                    </a:lnTo>
                    <a:lnTo>
                      <a:pt x="1" y="37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2" y="24"/>
                    </a:lnTo>
                    <a:lnTo>
                      <a:pt x="2" y="18"/>
                    </a:lnTo>
                    <a:lnTo>
                      <a:pt x="4" y="13"/>
                    </a:lnTo>
                    <a:lnTo>
                      <a:pt x="6" y="10"/>
                    </a:lnTo>
                    <a:lnTo>
                      <a:pt x="8" y="5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7" y="5"/>
                    </a:lnTo>
                    <a:lnTo>
                      <a:pt x="18" y="10"/>
                    </a:lnTo>
                    <a:lnTo>
                      <a:pt x="19" y="15"/>
                    </a:lnTo>
                    <a:lnTo>
                      <a:pt x="19" y="20"/>
                    </a:lnTo>
                    <a:lnTo>
                      <a:pt x="19" y="25"/>
                    </a:lnTo>
                    <a:lnTo>
                      <a:pt x="19" y="31"/>
                    </a:lnTo>
                    <a:lnTo>
                      <a:pt x="22" y="35"/>
                    </a:lnTo>
                    <a:lnTo>
                      <a:pt x="25" y="39"/>
                    </a:lnTo>
                    <a:lnTo>
                      <a:pt x="28" y="41"/>
                    </a:lnTo>
                    <a:lnTo>
                      <a:pt x="30" y="46"/>
                    </a:lnTo>
                    <a:lnTo>
                      <a:pt x="32" y="50"/>
                    </a:lnTo>
                    <a:lnTo>
                      <a:pt x="35" y="53"/>
                    </a:lnTo>
                    <a:lnTo>
                      <a:pt x="38" y="56"/>
                    </a:lnTo>
                    <a:lnTo>
                      <a:pt x="41" y="59"/>
                    </a:lnTo>
                    <a:lnTo>
                      <a:pt x="45" y="62"/>
                    </a:lnTo>
                    <a:lnTo>
                      <a:pt x="47" y="65"/>
                    </a:lnTo>
                    <a:lnTo>
                      <a:pt x="51" y="68"/>
                    </a:lnTo>
                    <a:lnTo>
                      <a:pt x="54" y="71"/>
                    </a:lnTo>
                    <a:lnTo>
                      <a:pt x="57" y="75"/>
                    </a:lnTo>
                    <a:lnTo>
                      <a:pt x="60" y="78"/>
                    </a:lnTo>
                    <a:lnTo>
                      <a:pt x="63" y="81"/>
                    </a:lnTo>
                    <a:lnTo>
                      <a:pt x="66" y="84"/>
                    </a:lnTo>
                    <a:lnTo>
                      <a:pt x="68" y="88"/>
                    </a:lnTo>
                    <a:lnTo>
                      <a:pt x="71" y="91"/>
                    </a:lnTo>
                    <a:lnTo>
                      <a:pt x="74" y="94"/>
                    </a:lnTo>
                    <a:lnTo>
                      <a:pt x="76" y="99"/>
                    </a:lnTo>
                    <a:lnTo>
                      <a:pt x="77" y="103"/>
                    </a:lnTo>
                    <a:lnTo>
                      <a:pt x="80" y="108"/>
                    </a:lnTo>
                    <a:lnTo>
                      <a:pt x="82" y="112"/>
                    </a:lnTo>
                    <a:lnTo>
                      <a:pt x="82" y="118"/>
                    </a:lnTo>
                    <a:lnTo>
                      <a:pt x="83" y="123"/>
                    </a:lnTo>
                    <a:lnTo>
                      <a:pt x="83" y="130"/>
                    </a:lnTo>
                    <a:lnTo>
                      <a:pt x="84" y="135"/>
                    </a:lnTo>
                    <a:lnTo>
                      <a:pt x="84" y="140"/>
                    </a:lnTo>
                    <a:lnTo>
                      <a:pt x="84" y="145"/>
                    </a:lnTo>
                    <a:lnTo>
                      <a:pt x="85" y="150"/>
                    </a:lnTo>
                    <a:lnTo>
                      <a:pt x="86" y="155"/>
                    </a:lnTo>
                    <a:lnTo>
                      <a:pt x="86" y="162"/>
                    </a:lnTo>
                    <a:lnTo>
                      <a:pt x="87" y="167"/>
                    </a:lnTo>
                    <a:lnTo>
                      <a:pt x="89" y="171"/>
                    </a:lnTo>
                    <a:lnTo>
                      <a:pt x="90" y="176"/>
                    </a:lnTo>
                    <a:lnTo>
                      <a:pt x="92" y="180"/>
                    </a:lnTo>
                    <a:lnTo>
                      <a:pt x="93" y="185"/>
                    </a:lnTo>
                    <a:lnTo>
                      <a:pt x="95" y="189"/>
                    </a:lnTo>
                    <a:lnTo>
                      <a:pt x="98" y="193"/>
                    </a:lnTo>
                    <a:lnTo>
                      <a:pt x="100" y="197"/>
                    </a:lnTo>
                    <a:lnTo>
                      <a:pt x="103" y="200"/>
                    </a:lnTo>
                    <a:lnTo>
                      <a:pt x="106" y="203"/>
                    </a:lnTo>
                    <a:lnTo>
                      <a:pt x="108" y="207"/>
                    </a:lnTo>
                    <a:lnTo>
                      <a:pt x="112" y="210"/>
                    </a:lnTo>
                    <a:lnTo>
                      <a:pt x="114" y="214"/>
                    </a:lnTo>
                    <a:lnTo>
                      <a:pt x="116" y="218"/>
                    </a:lnTo>
                    <a:lnTo>
                      <a:pt x="119" y="222"/>
                    </a:lnTo>
                    <a:lnTo>
                      <a:pt x="121" y="226"/>
                    </a:lnTo>
                    <a:lnTo>
                      <a:pt x="47" y="29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auto">
              <a:xfrm>
                <a:off x="4498" y="493"/>
                <a:ext cx="239" cy="184"/>
              </a:xfrm>
              <a:custGeom>
                <a:avLst/>
                <a:gdLst/>
                <a:ahLst/>
                <a:cxnLst>
                  <a:cxn ang="0">
                    <a:pos x="229" y="181"/>
                  </a:cxn>
                  <a:cxn ang="0">
                    <a:pos x="220" y="179"/>
                  </a:cxn>
                  <a:cxn ang="0">
                    <a:pos x="211" y="177"/>
                  </a:cxn>
                  <a:cxn ang="0">
                    <a:pos x="203" y="176"/>
                  </a:cxn>
                  <a:cxn ang="0">
                    <a:pos x="194" y="172"/>
                  </a:cxn>
                  <a:cxn ang="0">
                    <a:pos x="185" y="169"/>
                  </a:cxn>
                  <a:cxn ang="0">
                    <a:pos x="177" y="163"/>
                  </a:cxn>
                  <a:cxn ang="0">
                    <a:pos x="169" y="156"/>
                  </a:cxn>
                  <a:cxn ang="0">
                    <a:pos x="161" y="150"/>
                  </a:cxn>
                  <a:cxn ang="0">
                    <a:pos x="157" y="141"/>
                  </a:cxn>
                  <a:cxn ang="0">
                    <a:pos x="155" y="132"/>
                  </a:cxn>
                  <a:cxn ang="0">
                    <a:pos x="152" y="123"/>
                  </a:cxn>
                  <a:cxn ang="0">
                    <a:pos x="149" y="115"/>
                  </a:cxn>
                  <a:cxn ang="0">
                    <a:pos x="148" y="106"/>
                  </a:cxn>
                  <a:cxn ang="0">
                    <a:pos x="142" y="97"/>
                  </a:cxn>
                  <a:cxn ang="0">
                    <a:pos x="136" y="88"/>
                  </a:cxn>
                  <a:cxn ang="0">
                    <a:pos x="129" y="79"/>
                  </a:cxn>
                  <a:cxn ang="0">
                    <a:pos x="121" y="72"/>
                  </a:cxn>
                  <a:cxn ang="0">
                    <a:pos x="114" y="65"/>
                  </a:cxn>
                  <a:cxn ang="0">
                    <a:pos x="105" y="57"/>
                  </a:cxn>
                  <a:cxn ang="0">
                    <a:pos x="96" y="53"/>
                  </a:cxn>
                  <a:cxn ang="0">
                    <a:pos x="88" y="48"/>
                  </a:cxn>
                  <a:cxn ang="0">
                    <a:pos x="79" y="48"/>
                  </a:cxn>
                  <a:cxn ang="0">
                    <a:pos x="69" y="48"/>
                  </a:cxn>
                  <a:cxn ang="0">
                    <a:pos x="60" y="49"/>
                  </a:cxn>
                  <a:cxn ang="0">
                    <a:pos x="51" y="45"/>
                  </a:cxn>
                  <a:cxn ang="0">
                    <a:pos x="42" y="43"/>
                  </a:cxn>
                  <a:cxn ang="0">
                    <a:pos x="34" y="41"/>
                  </a:cxn>
                  <a:cxn ang="0">
                    <a:pos x="25" y="37"/>
                  </a:cxn>
                  <a:cxn ang="0">
                    <a:pos x="18" y="30"/>
                  </a:cxn>
                  <a:cxn ang="0">
                    <a:pos x="12" y="24"/>
                  </a:cxn>
                  <a:cxn ang="0">
                    <a:pos x="6" y="14"/>
                  </a:cxn>
                  <a:cxn ang="0">
                    <a:pos x="3" y="6"/>
                  </a:cxn>
                  <a:cxn ang="0">
                    <a:pos x="5" y="0"/>
                  </a:cxn>
                  <a:cxn ang="0">
                    <a:pos x="13" y="3"/>
                  </a:cxn>
                  <a:cxn ang="0">
                    <a:pos x="21" y="9"/>
                  </a:cxn>
                  <a:cxn ang="0">
                    <a:pos x="29" y="16"/>
                  </a:cxn>
                  <a:cxn ang="0">
                    <a:pos x="38" y="18"/>
                  </a:cxn>
                  <a:cxn ang="0">
                    <a:pos x="47" y="19"/>
                  </a:cxn>
                  <a:cxn ang="0">
                    <a:pos x="55" y="21"/>
                  </a:cxn>
                  <a:cxn ang="0">
                    <a:pos x="64" y="20"/>
                  </a:cxn>
                  <a:cxn ang="0">
                    <a:pos x="73" y="20"/>
                  </a:cxn>
                  <a:cxn ang="0">
                    <a:pos x="82" y="21"/>
                  </a:cxn>
                  <a:cxn ang="0">
                    <a:pos x="91" y="20"/>
                  </a:cxn>
                  <a:cxn ang="0">
                    <a:pos x="100" y="21"/>
                  </a:cxn>
                  <a:cxn ang="0">
                    <a:pos x="108" y="22"/>
                  </a:cxn>
                  <a:cxn ang="0">
                    <a:pos x="117" y="23"/>
                  </a:cxn>
                  <a:cxn ang="0">
                    <a:pos x="126" y="28"/>
                  </a:cxn>
                  <a:cxn ang="0">
                    <a:pos x="135" y="34"/>
                  </a:cxn>
                  <a:cxn ang="0">
                    <a:pos x="143" y="41"/>
                  </a:cxn>
                  <a:cxn ang="0">
                    <a:pos x="152" y="47"/>
                  </a:cxn>
                  <a:cxn ang="0">
                    <a:pos x="159" y="54"/>
                  </a:cxn>
                  <a:cxn ang="0">
                    <a:pos x="168" y="61"/>
                  </a:cxn>
                  <a:cxn ang="0">
                    <a:pos x="177" y="66"/>
                  </a:cxn>
                  <a:cxn ang="0">
                    <a:pos x="185" y="70"/>
                  </a:cxn>
                  <a:cxn ang="0">
                    <a:pos x="194" y="75"/>
                  </a:cxn>
                  <a:cxn ang="0">
                    <a:pos x="203" y="76"/>
                  </a:cxn>
                  <a:cxn ang="0">
                    <a:pos x="212" y="76"/>
                  </a:cxn>
                  <a:cxn ang="0">
                    <a:pos x="220" y="78"/>
                  </a:cxn>
                  <a:cxn ang="0">
                    <a:pos x="229" y="80"/>
                  </a:cxn>
                  <a:cxn ang="0">
                    <a:pos x="238" y="82"/>
                  </a:cxn>
                </a:cxnLst>
                <a:rect l="0" t="0" r="r" b="b"/>
                <a:pathLst>
                  <a:path w="239" h="184">
                    <a:moveTo>
                      <a:pt x="234" y="183"/>
                    </a:moveTo>
                    <a:lnTo>
                      <a:pt x="229" y="181"/>
                    </a:lnTo>
                    <a:lnTo>
                      <a:pt x="225" y="179"/>
                    </a:lnTo>
                    <a:lnTo>
                      <a:pt x="220" y="179"/>
                    </a:lnTo>
                    <a:lnTo>
                      <a:pt x="216" y="179"/>
                    </a:lnTo>
                    <a:lnTo>
                      <a:pt x="211" y="177"/>
                    </a:lnTo>
                    <a:lnTo>
                      <a:pt x="208" y="176"/>
                    </a:lnTo>
                    <a:lnTo>
                      <a:pt x="203" y="176"/>
                    </a:lnTo>
                    <a:lnTo>
                      <a:pt x="199" y="173"/>
                    </a:lnTo>
                    <a:lnTo>
                      <a:pt x="194" y="172"/>
                    </a:lnTo>
                    <a:lnTo>
                      <a:pt x="190" y="170"/>
                    </a:lnTo>
                    <a:lnTo>
                      <a:pt x="185" y="169"/>
                    </a:lnTo>
                    <a:lnTo>
                      <a:pt x="181" y="165"/>
                    </a:lnTo>
                    <a:lnTo>
                      <a:pt x="177" y="163"/>
                    </a:lnTo>
                    <a:lnTo>
                      <a:pt x="174" y="158"/>
                    </a:lnTo>
                    <a:lnTo>
                      <a:pt x="169" y="156"/>
                    </a:lnTo>
                    <a:lnTo>
                      <a:pt x="165" y="152"/>
                    </a:lnTo>
                    <a:lnTo>
                      <a:pt x="161" y="150"/>
                    </a:lnTo>
                    <a:lnTo>
                      <a:pt x="159" y="145"/>
                    </a:lnTo>
                    <a:lnTo>
                      <a:pt x="157" y="141"/>
                    </a:lnTo>
                    <a:lnTo>
                      <a:pt x="156" y="136"/>
                    </a:lnTo>
                    <a:lnTo>
                      <a:pt x="155" y="132"/>
                    </a:lnTo>
                    <a:lnTo>
                      <a:pt x="154" y="128"/>
                    </a:lnTo>
                    <a:lnTo>
                      <a:pt x="152" y="123"/>
                    </a:lnTo>
                    <a:lnTo>
                      <a:pt x="150" y="118"/>
                    </a:lnTo>
                    <a:lnTo>
                      <a:pt x="149" y="115"/>
                    </a:lnTo>
                    <a:lnTo>
                      <a:pt x="148" y="110"/>
                    </a:lnTo>
                    <a:lnTo>
                      <a:pt x="148" y="106"/>
                    </a:lnTo>
                    <a:lnTo>
                      <a:pt x="145" y="101"/>
                    </a:lnTo>
                    <a:lnTo>
                      <a:pt x="142" y="97"/>
                    </a:lnTo>
                    <a:lnTo>
                      <a:pt x="137" y="92"/>
                    </a:lnTo>
                    <a:lnTo>
                      <a:pt x="136" y="88"/>
                    </a:lnTo>
                    <a:lnTo>
                      <a:pt x="131" y="84"/>
                    </a:lnTo>
                    <a:lnTo>
                      <a:pt x="129" y="79"/>
                    </a:lnTo>
                    <a:lnTo>
                      <a:pt x="124" y="76"/>
                    </a:lnTo>
                    <a:lnTo>
                      <a:pt x="121" y="72"/>
                    </a:lnTo>
                    <a:lnTo>
                      <a:pt x="117" y="69"/>
                    </a:lnTo>
                    <a:lnTo>
                      <a:pt x="114" y="65"/>
                    </a:lnTo>
                    <a:lnTo>
                      <a:pt x="109" y="60"/>
                    </a:lnTo>
                    <a:lnTo>
                      <a:pt x="105" y="57"/>
                    </a:lnTo>
                    <a:lnTo>
                      <a:pt x="101" y="56"/>
                    </a:lnTo>
                    <a:lnTo>
                      <a:pt x="96" y="53"/>
                    </a:lnTo>
                    <a:lnTo>
                      <a:pt x="92" y="51"/>
                    </a:lnTo>
                    <a:lnTo>
                      <a:pt x="88" y="48"/>
                    </a:lnTo>
                    <a:lnTo>
                      <a:pt x="83" y="49"/>
                    </a:lnTo>
                    <a:lnTo>
                      <a:pt x="79" y="48"/>
                    </a:lnTo>
                    <a:lnTo>
                      <a:pt x="73" y="48"/>
                    </a:lnTo>
                    <a:lnTo>
                      <a:pt x="69" y="48"/>
                    </a:lnTo>
                    <a:lnTo>
                      <a:pt x="64" y="48"/>
                    </a:lnTo>
                    <a:lnTo>
                      <a:pt x="60" y="49"/>
                    </a:lnTo>
                    <a:lnTo>
                      <a:pt x="55" y="47"/>
                    </a:lnTo>
                    <a:lnTo>
                      <a:pt x="51" y="45"/>
                    </a:lnTo>
                    <a:lnTo>
                      <a:pt x="47" y="44"/>
                    </a:lnTo>
                    <a:lnTo>
                      <a:pt x="42" y="43"/>
                    </a:lnTo>
                    <a:lnTo>
                      <a:pt x="38" y="41"/>
                    </a:lnTo>
                    <a:lnTo>
                      <a:pt x="34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21" y="34"/>
                    </a:lnTo>
                    <a:lnTo>
                      <a:pt x="18" y="30"/>
                    </a:lnTo>
                    <a:lnTo>
                      <a:pt x="13" y="28"/>
                    </a:lnTo>
                    <a:lnTo>
                      <a:pt x="12" y="24"/>
                    </a:lnTo>
                    <a:lnTo>
                      <a:pt x="7" y="19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8" y="5"/>
                    </a:lnTo>
                    <a:lnTo>
                      <a:pt x="21" y="9"/>
                    </a:lnTo>
                    <a:lnTo>
                      <a:pt x="25" y="12"/>
                    </a:lnTo>
                    <a:lnTo>
                      <a:pt x="29" y="16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42" y="18"/>
                    </a:lnTo>
                    <a:lnTo>
                      <a:pt x="47" y="19"/>
                    </a:lnTo>
                    <a:lnTo>
                      <a:pt x="51" y="21"/>
                    </a:lnTo>
                    <a:lnTo>
                      <a:pt x="55" y="21"/>
                    </a:lnTo>
                    <a:lnTo>
                      <a:pt x="60" y="20"/>
                    </a:lnTo>
                    <a:lnTo>
                      <a:pt x="64" y="20"/>
                    </a:lnTo>
                    <a:lnTo>
                      <a:pt x="69" y="21"/>
                    </a:lnTo>
                    <a:lnTo>
                      <a:pt x="73" y="20"/>
                    </a:lnTo>
                    <a:lnTo>
                      <a:pt x="77" y="20"/>
                    </a:lnTo>
                    <a:lnTo>
                      <a:pt x="82" y="21"/>
                    </a:lnTo>
                    <a:lnTo>
                      <a:pt x="86" y="21"/>
                    </a:lnTo>
                    <a:lnTo>
                      <a:pt x="91" y="20"/>
                    </a:lnTo>
                    <a:lnTo>
                      <a:pt x="95" y="20"/>
                    </a:lnTo>
                    <a:lnTo>
                      <a:pt x="100" y="21"/>
                    </a:lnTo>
                    <a:lnTo>
                      <a:pt x="104" y="22"/>
                    </a:lnTo>
                    <a:lnTo>
                      <a:pt x="108" y="22"/>
                    </a:lnTo>
                    <a:lnTo>
                      <a:pt x="112" y="22"/>
                    </a:lnTo>
                    <a:lnTo>
                      <a:pt x="117" y="23"/>
                    </a:lnTo>
                    <a:lnTo>
                      <a:pt x="121" y="26"/>
                    </a:lnTo>
                    <a:lnTo>
                      <a:pt x="126" y="28"/>
                    </a:lnTo>
                    <a:lnTo>
                      <a:pt x="130" y="29"/>
                    </a:lnTo>
                    <a:lnTo>
                      <a:pt x="135" y="34"/>
                    </a:lnTo>
                    <a:lnTo>
                      <a:pt x="138" y="37"/>
                    </a:lnTo>
                    <a:lnTo>
                      <a:pt x="143" y="41"/>
                    </a:lnTo>
                    <a:lnTo>
                      <a:pt x="148" y="44"/>
                    </a:lnTo>
                    <a:lnTo>
                      <a:pt x="152" y="47"/>
                    </a:lnTo>
                    <a:lnTo>
                      <a:pt x="155" y="51"/>
                    </a:lnTo>
                    <a:lnTo>
                      <a:pt x="159" y="54"/>
                    </a:lnTo>
                    <a:lnTo>
                      <a:pt x="164" y="57"/>
                    </a:lnTo>
                    <a:lnTo>
                      <a:pt x="168" y="61"/>
                    </a:lnTo>
                    <a:lnTo>
                      <a:pt x="172" y="65"/>
                    </a:lnTo>
                    <a:lnTo>
                      <a:pt x="177" y="66"/>
                    </a:lnTo>
                    <a:lnTo>
                      <a:pt x="181" y="69"/>
                    </a:lnTo>
                    <a:lnTo>
                      <a:pt x="185" y="70"/>
                    </a:lnTo>
                    <a:lnTo>
                      <a:pt x="190" y="73"/>
                    </a:lnTo>
                    <a:lnTo>
                      <a:pt x="194" y="75"/>
                    </a:lnTo>
                    <a:lnTo>
                      <a:pt x="199" y="75"/>
                    </a:lnTo>
                    <a:lnTo>
                      <a:pt x="203" y="76"/>
                    </a:lnTo>
                    <a:lnTo>
                      <a:pt x="207" y="76"/>
                    </a:lnTo>
                    <a:lnTo>
                      <a:pt x="212" y="76"/>
                    </a:lnTo>
                    <a:lnTo>
                      <a:pt x="216" y="78"/>
                    </a:lnTo>
                    <a:lnTo>
                      <a:pt x="220" y="78"/>
                    </a:lnTo>
                    <a:lnTo>
                      <a:pt x="225" y="79"/>
                    </a:lnTo>
                    <a:lnTo>
                      <a:pt x="229" y="80"/>
                    </a:lnTo>
                    <a:lnTo>
                      <a:pt x="234" y="80"/>
                    </a:lnTo>
                    <a:lnTo>
                      <a:pt x="238" y="82"/>
                    </a:lnTo>
                    <a:lnTo>
                      <a:pt x="234" y="183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>
              <a:off x="7102477" y="446085"/>
              <a:ext cx="1314451" cy="1325566"/>
              <a:chOff x="4474" y="281"/>
              <a:chExt cx="828" cy="835"/>
            </a:xfrm>
          </p:grpSpPr>
          <p:sp>
            <p:nvSpPr>
              <p:cNvPr id="10" name="Freeform 23"/>
              <p:cNvSpPr>
                <a:spLocks/>
              </p:cNvSpPr>
              <p:nvPr/>
            </p:nvSpPr>
            <p:spPr bwMode="auto">
              <a:xfrm>
                <a:off x="4965" y="416"/>
                <a:ext cx="262" cy="187"/>
              </a:xfrm>
              <a:custGeom>
                <a:avLst/>
                <a:gdLst/>
                <a:ahLst/>
                <a:cxnLst>
                  <a:cxn ang="0">
                    <a:pos x="5" y="138"/>
                  </a:cxn>
                  <a:cxn ang="0">
                    <a:pos x="9" y="131"/>
                  </a:cxn>
                  <a:cxn ang="0">
                    <a:pos x="14" y="123"/>
                  </a:cxn>
                  <a:cxn ang="0">
                    <a:pos x="19" y="116"/>
                  </a:cxn>
                  <a:cxn ang="0">
                    <a:pos x="27" y="109"/>
                  </a:cxn>
                  <a:cxn ang="0">
                    <a:pos x="33" y="102"/>
                  </a:cxn>
                  <a:cxn ang="0">
                    <a:pos x="42" y="97"/>
                  </a:cxn>
                  <a:cxn ang="0">
                    <a:pos x="52" y="93"/>
                  </a:cxn>
                  <a:cxn ang="0">
                    <a:pos x="60" y="88"/>
                  </a:cxn>
                  <a:cxn ang="0">
                    <a:pos x="70" y="88"/>
                  </a:cxn>
                  <a:cxn ang="0">
                    <a:pos x="79" y="89"/>
                  </a:cxn>
                  <a:cxn ang="0">
                    <a:pos x="88" y="90"/>
                  </a:cxn>
                  <a:cxn ang="0">
                    <a:pos x="97" y="91"/>
                  </a:cxn>
                  <a:cxn ang="0">
                    <a:pos x="106" y="93"/>
                  </a:cxn>
                  <a:cxn ang="0">
                    <a:pos x="116" y="92"/>
                  </a:cxn>
                  <a:cxn ang="0">
                    <a:pos x="127" y="90"/>
                  </a:cxn>
                  <a:cxn ang="0">
                    <a:pos x="138" y="87"/>
                  </a:cxn>
                  <a:cxn ang="0">
                    <a:pos x="147" y="83"/>
                  </a:cxn>
                  <a:cxn ang="0">
                    <a:pos x="157" y="79"/>
                  </a:cxn>
                  <a:cxn ang="0">
                    <a:pos x="167" y="74"/>
                  </a:cxn>
                  <a:cxn ang="0">
                    <a:pos x="175" y="68"/>
                  </a:cxn>
                  <a:cxn ang="0">
                    <a:pos x="182" y="62"/>
                  </a:cxn>
                  <a:cxn ang="0">
                    <a:pos x="186" y="54"/>
                  </a:cxn>
                  <a:cxn ang="0">
                    <a:pos x="190" y="44"/>
                  </a:cxn>
                  <a:cxn ang="0">
                    <a:pos x="194" y="36"/>
                  </a:cxn>
                  <a:cxn ang="0">
                    <a:pos x="200" y="29"/>
                  </a:cxn>
                  <a:cxn ang="0">
                    <a:pos x="206" y="22"/>
                  </a:cxn>
                  <a:cxn ang="0">
                    <a:pos x="211" y="15"/>
                  </a:cxn>
                  <a:cxn ang="0">
                    <a:pos x="219" y="9"/>
                  </a:cxn>
                  <a:cxn ang="0">
                    <a:pos x="229" y="5"/>
                  </a:cxn>
                  <a:cxn ang="0">
                    <a:pos x="236" y="2"/>
                  </a:cxn>
                  <a:cxn ang="0">
                    <a:pos x="247" y="0"/>
                  </a:cxn>
                  <a:cxn ang="0">
                    <a:pos x="256" y="1"/>
                  </a:cxn>
                  <a:cxn ang="0">
                    <a:pos x="261" y="5"/>
                  </a:cxn>
                  <a:cxn ang="0">
                    <a:pos x="254" y="12"/>
                  </a:cxn>
                  <a:cxn ang="0">
                    <a:pos x="246" y="16"/>
                  </a:cxn>
                  <a:cxn ang="0">
                    <a:pos x="236" y="21"/>
                  </a:cxn>
                  <a:cxn ang="0">
                    <a:pos x="231" y="29"/>
                  </a:cxn>
                  <a:cxn ang="0">
                    <a:pos x="226" y="36"/>
                  </a:cxn>
                  <a:cxn ang="0">
                    <a:pos x="221" y="44"/>
                  </a:cxn>
                  <a:cxn ang="0">
                    <a:pos x="217" y="52"/>
                  </a:cxn>
                  <a:cxn ang="0">
                    <a:pos x="214" y="60"/>
                  </a:cxn>
                  <a:cxn ang="0">
                    <a:pos x="210" y="68"/>
                  </a:cxn>
                  <a:cxn ang="0">
                    <a:pos x="207" y="76"/>
                  </a:cxn>
                  <a:cxn ang="0">
                    <a:pos x="203" y="84"/>
                  </a:cxn>
                  <a:cxn ang="0">
                    <a:pos x="198" y="91"/>
                  </a:cxn>
                  <a:cxn ang="0">
                    <a:pos x="193" y="99"/>
                  </a:cxn>
                  <a:cxn ang="0">
                    <a:pos x="186" y="105"/>
                  </a:cxn>
                  <a:cxn ang="0">
                    <a:pos x="177" y="110"/>
                  </a:cxn>
                  <a:cxn ang="0">
                    <a:pos x="167" y="115"/>
                  </a:cxn>
                  <a:cxn ang="0">
                    <a:pos x="158" y="121"/>
                  </a:cxn>
                  <a:cxn ang="0">
                    <a:pos x="148" y="125"/>
                  </a:cxn>
                  <a:cxn ang="0">
                    <a:pos x="138" y="130"/>
                  </a:cxn>
                  <a:cxn ang="0">
                    <a:pos x="130" y="136"/>
                  </a:cxn>
                  <a:cxn ang="0">
                    <a:pos x="123" y="142"/>
                  </a:cxn>
                  <a:cxn ang="0">
                    <a:pos x="115" y="149"/>
                  </a:cxn>
                  <a:cxn ang="0">
                    <a:pos x="110" y="156"/>
                  </a:cxn>
                  <a:cxn ang="0">
                    <a:pos x="107" y="164"/>
                  </a:cxn>
                  <a:cxn ang="0">
                    <a:pos x="101" y="172"/>
                  </a:cxn>
                  <a:cxn ang="0">
                    <a:pos x="95" y="179"/>
                  </a:cxn>
                  <a:cxn ang="0">
                    <a:pos x="90" y="186"/>
                  </a:cxn>
                </a:cxnLst>
                <a:rect l="0" t="0" r="r" b="b"/>
                <a:pathLst>
                  <a:path w="262" h="187">
                    <a:moveTo>
                      <a:pt x="0" y="141"/>
                    </a:moveTo>
                    <a:lnTo>
                      <a:pt x="5" y="138"/>
                    </a:lnTo>
                    <a:lnTo>
                      <a:pt x="8" y="134"/>
                    </a:lnTo>
                    <a:lnTo>
                      <a:pt x="9" y="131"/>
                    </a:lnTo>
                    <a:lnTo>
                      <a:pt x="11" y="126"/>
                    </a:lnTo>
                    <a:lnTo>
                      <a:pt x="14" y="123"/>
                    </a:lnTo>
                    <a:lnTo>
                      <a:pt x="17" y="120"/>
                    </a:lnTo>
                    <a:lnTo>
                      <a:pt x="19" y="116"/>
                    </a:lnTo>
                    <a:lnTo>
                      <a:pt x="24" y="113"/>
                    </a:lnTo>
                    <a:lnTo>
                      <a:pt x="27" y="109"/>
                    </a:lnTo>
                    <a:lnTo>
                      <a:pt x="30" y="106"/>
                    </a:lnTo>
                    <a:lnTo>
                      <a:pt x="33" y="102"/>
                    </a:lnTo>
                    <a:lnTo>
                      <a:pt x="37" y="100"/>
                    </a:lnTo>
                    <a:lnTo>
                      <a:pt x="42" y="97"/>
                    </a:lnTo>
                    <a:lnTo>
                      <a:pt x="47" y="96"/>
                    </a:lnTo>
                    <a:lnTo>
                      <a:pt x="52" y="93"/>
                    </a:lnTo>
                    <a:lnTo>
                      <a:pt x="56" y="90"/>
                    </a:lnTo>
                    <a:lnTo>
                      <a:pt x="60" y="88"/>
                    </a:lnTo>
                    <a:lnTo>
                      <a:pt x="65" y="88"/>
                    </a:lnTo>
                    <a:lnTo>
                      <a:pt x="70" y="88"/>
                    </a:lnTo>
                    <a:lnTo>
                      <a:pt x="74" y="89"/>
                    </a:lnTo>
                    <a:lnTo>
                      <a:pt x="79" y="89"/>
                    </a:lnTo>
                    <a:lnTo>
                      <a:pt x="84" y="90"/>
                    </a:lnTo>
                    <a:lnTo>
                      <a:pt x="88" y="90"/>
                    </a:lnTo>
                    <a:lnTo>
                      <a:pt x="93" y="91"/>
                    </a:lnTo>
                    <a:lnTo>
                      <a:pt x="97" y="91"/>
                    </a:lnTo>
                    <a:lnTo>
                      <a:pt x="102" y="92"/>
                    </a:lnTo>
                    <a:lnTo>
                      <a:pt x="106" y="93"/>
                    </a:lnTo>
                    <a:lnTo>
                      <a:pt x="111" y="92"/>
                    </a:lnTo>
                    <a:lnTo>
                      <a:pt x="116" y="92"/>
                    </a:lnTo>
                    <a:lnTo>
                      <a:pt x="122" y="89"/>
                    </a:lnTo>
                    <a:lnTo>
                      <a:pt x="127" y="90"/>
                    </a:lnTo>
                    <a:lnTo>
                      <a:pt x="132" y="88"/>
                    </a:lnTo>
                    <a:lnTo>
                      <a:pt x="138" y="87"/>
                    </a:lnTo>
                    <a:lnTo>
                      <a:pt x="142" y="84"/>
                    </a:lnTo>
                    <a:lnTo>
                      <a:pt x="147" y="83"/>
                    </a:lnTo>
                    <a:lnTo>
                      <a:pt x="152" y="80"/>
                    </a:lnTo>
                    <a:lnTo>
                      <a:pt x="157" y="79"/>
                    </a:lnTo>
                    <a:lnTo>
                      <a:pt x="163" y="77"/>
                    </a:lnTo>
                    <a:lnTo>
                      <a:pt x="167" y="74"/>
                    </a:lnTo>
                    <a:lnTo>
                      <a:pt x="170" y="71"/>
                    </a:lnTo>
                    <a:lnTo>
                      <a:pt x="175" y="68"/>
                    </a:lnTo>
                    <a:lnTo>
                      <a:pt x="178" y="65"/>
                    </a:lnTo>
                    <a:lnTo>
                      <a:pt x="182" y="62"/>
                    </a:lnTo>
                    <a:lnTo>
                      <a:pt x="184" y="58"/>
                    </a:lnTo>
                    <a:lnTo>
                      <a:pt x="186" y="54"/>
                    </a:lnTo>
                    <a:lnTo>
                      <a:pt x="189" y="48"/>
                    </a:lnTo>
                    <a:lnTo>
                      <a:pt x="190" y="44"/>
                    </a:lnTo>
                    <a:lnTo>
                      <a:pt x="192" y="40"/>
                    </a:lnTo>
                    <a:lnTo>
                      <a:pt x="194" y="36"/>
                    </a:lnTo>
                    <a:lnTo>
                      <a:pt x="197" y="33"/>
                    </a:lnTo>
                    <a:lnTo>
                      <a:pt x="200" y="29"/>
                    </a:lnTo>
                    <a:lnTo>
                      <a:pt x="203" y="26"/>
                    </a:lnTo>
                    <a:lnTo>
                      <a:pt x="206" y="22"/>
                    </a:lnTo>
                    <a:lnTo>
                      <a:pt x="209" y="19"/>
                    </a:lnTo>
                    <a:lnTo>
                      <a:pt x="211" y="15"/>
                    </a:lnTo>
                    <a:lnTo>
                      <a:pt x="214" y="12"/>
                    </a:lnTo>
                    <a:lnTo>
                      <a:pt x="219" y="9"/>
                    </a:lnTo>
                    <a:lnTo>
                      <a:pt x="223" y="6"/>
                    </a:lnTo>
                    <a:lnTo>
                      <a:pt x="229" y="5"/>
                    </a:lnTo>
                    <a:lnTo>
                      <a:pt x="232" y="2"/>
                    </a:lnTo>
                    <a:lnTo>
                      <a:pt x="236" y="2"/>
                    </a:lnTo>
                    <a:lnTo>
                      <a:pt x="242" y="0"/>
                    </a:lnTo>
                    <a:lnTo>
                      <a:pt x="247" y="0"/>
                    </a:lnTo>
                    <a:lnTo>
                      <a:pt x="251" y="1"/>
                    </a:lnTo>
                    <a:lnTo>
                      <a:pt x="256" y="1"/>
                    </a:lnTo>
                    <a:lnTo>
                      <a:pt x="261" y="0"/>
                    </a:lnTo>
                    <a:lnTo>
                      <a:pt x="261" y="5"/>
                    </a:lnTo>
                    <a:lnTo>
                      <a:pt x="259" y="9"/>
                    </a:lnTo>
                    <a:lnTo>
                      <a:pt x="254" y="12"/>
                    </a:lnTo>
                    <a:lnTo>
                      <a:pt x="251" y="15"/>
                    </a:lnTo>
                    <a:lnTo>
                      <a:pt x="246" y="16"/>
                    </a:lnTo>
                    <a:lnTo>
                      <a:pt x="241" y="19"/>
                    </a:lnTo>
                    <a:lnTo>
                      <a:pt x="236" y="21"/>
                    </a:lnTo>
                    <a:lnTo>
                      <a:pt x="233" y="24"/>
                    </a:lnTo>
                    <a:lnTo>
                      <a:pt x="231" y="29"/>
                    </a:lnTo>
                    <a:lnTo>
                      <a:pt x="229" y="33"/>
                    </a:lnTo>
                    <a:lnTo>
                      <a:pt x="226" y="36"/>
                    </a:lnTo>
                    <a:lnTo>
                      <a:pt x="223" y="40"/>
                    </a:lnTo>
                    <a:lnTo>
                      <a:pt x="221" y="44"/>
                    </a:lnTo>
                    <a:lnTo>
                      <a:pt x="219" y="48"/>
                    </a:lnTo>
                    <a:lnTo>
                      <a:pt x="217" y="52"/>
                    </a:lnTo>
                    <a:lnTo>
                      <a:pt x="216" y="56"/>
                    </a:lnTo>
                    <a:lnTo>
                      <a:pt x="214" y="60"/>
                    </a:lnTo>
                    <a:lnTo>
                      <a:pt x="212" y="64"/>
                    </a:lnTo>
                    <a:lnTo>
                      <a:pt x="210" y="68"/>
                    </a:lnTo>
                    <a:lnTo>
                      <a:pt x="209" y="72"/>
                    </a:lnTo>
                    <a:lnTo>
                      <a:pt x="207" y="76"/>
                    </a:lnTo>
                    <a:lnTo>
                      <a:pt x="205" y="80"/>
                    </a:lnTo>
                    <a:lnTo>
                      <a:pt x="203" y="84"/>
                    </a:lnTo>
                    <a:lnTo>
                      <a:pt x="200" y="87"/>
                    </a:lnTo>
                    <a:lnTo>
                      <a:pt x="198" y="91"/>
                    </a:lnTo>
                    <a:lnTo>
                      <a:pt x="197" y="95"/>
                    </a:lnTo>
                    <a:lnTo>
                      <a:pt x="193" y="99"/>
                    </a:lnTo>
                    <a:lnTo>
                      <a:pt x="189" y="101"/>
                    </a:lnTo>
                    <a:lnTo>
                      <a:pt x="186" y="105"/>
                    </a:lnTo>
                    <a:lnTo>
                      <a:pt x="183" y="108"/>
                    </a:lnTo>
                    <a:lnTo>
                      <a:pt x="177" y="110"/>
                    </a:lnTo>
                    <a:lnTo>
                      <a:pt x="172" y="113"/>
                    </a:lnTo>
                    <a:lnTo>
                      <a:pt x="167" y="115"/>
                    </a:lnTo>
                    <a:lnTo>
                      <a:pt x="162" y="119"/>
                    </a:lnTo>
                    <a:lnTo>
                      <a:pt x="158" y="121"/>
                    </a:lnTo>
                    <a:lnTo>
                      <a:pt x="152" y="122"/>
                    </a:lnTo>
                    <a:lnTo>
                      <a:pt x="148" y="125"/>
                    </a:lnTo>
                    <a:lnTo>
                      <a:pt x="144" y="128"/>
                    </a:lnTo>
                    <a:lnTo>
                      <a:pt x="138" y="130"/>
                    </a:lnTo>
                    <a:lnTo>
                      <a:pt x="133" y="133"/>
                    </a:lnTo>
                    <a:lnTo>
                      <a:pt x="130" y="136"/>
                    </a:lnTo>
                    <a:lnTo>
                      <a:pt x="126" y="139"/>
                    </a:lnTo>
                    <a:lnTo>
                      <a:pt x="123" y="142"/>
                    </a:lnTo>
                    <a:lnTo>
                      <a:pt x="118" y="145"/>
                    </a:lnTo>
                    <a:lnTo>
                      <a:pt x="115" y="149"/>
                    </a:lnTo>
                    <a:lnTo>
                      <a:pt x="113" y="153"/>
                    </a:lnTo>
                    <a:lnTo>
                      <a:pt x="110" y="156"/>
                    </a:lnTo>
                    <a:lnTo>
                      <a:pt x="108" y="160"/>
                    </a:lnTo>
                    <a:lnTo>
                      <a:pt x="107" y="164"/>
                    </a:lnTo>
                    <a:lnTo>
                      <a:pt x="103" y="167"/>
                    </a:lnTo>
                    <a:lnTo>
                      <a:pt x="101" y="172"/>
                    </a:lnTo>
                    <a:lnTo>
                      <a:pt x="99" y="175"/>
                    </a:lnTo>
                    <a:lnTo>
                      <a:pt x="95" y="179"/>
                    </a:lnTo>
                    <a:lnTo>
                      <a:pt x="93" y="183"/>
                    </a:lnTo>
                    <a:lnTo>
                      <a:pt x="90" y="186"/>
                    </a:lnTo>
                    <a:lnTo>
                      <a:pt x="0" y="141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5017" y="647"/>
                <a:ext cx="285" cy="11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14" y="4"/>
                  </a:cxn>
                  <a:cxn ang="0">
                    <a:pos x="23" y="2"/>
                  </a:cxn>
                  <a:cxn ang="0">
                    <a:pos x="32" y="0"/>
                  </a:cxn>
                  <a:cxn ang="0">
                    <a:pos x="41" y="1"/>
                  </a:cxn>
                  <a:cxn ang="0">
                    <a:pos x="50" y="0"/>
                  </a:cxn>
                  <a:cxn ang="0">
                    <a:pos x="61" y="3"/>
                  </a:cxn>
                  <a:cxn ang="0">
                    <a:pos x="70" y="7"/>
                  </a:cxn>
                  <a:cxn ang="0">
                    <a:pos x="80" y="9"/>
                  </a:cxn>
                  <a:cxn ang="0">
                    <a:pos x="86" y="16"/>
                  </a:cxn>
                  <a:cxn ang="0">
                    <a:pos x="92" y="24"/>
                  </a:cxn>
                  <a:cxn ang="0">
                    <a:pos x="98" y="31"/>
                  </a:cxn>
                  <a:cxn ang="0">
                    <a:pos x="104" y="38"/>
                  </a:cxn>
                  <a:cxn ang="0">
                    <a:pos x="108" y="46"/>
                  </a:cxn>
                  <a:cxn ang="0">
                    <a:pos x="117" y="52"/>
                  </a:cxn>
                  <a:cxn ang="0">
                    <a:pos x="126" y="59"/>
                  </a:cxn>
                  <a:cxn ang="0">
                    <a:pos x="136" y="64"/>
                  </a:cxn>
                  <a:cxn ang="0">
                    <a:pos x="145" y="68"/>
                  </a:cxn>
                  <a:cxn ang="0">
                    <a:pos x="155" y="72"/>
                  </a:cxn>
                  <a:cxn ang="0">
                    <a:pos x="165" y="76"/>
                  </a:cxn>
                  <a:cxn ang="0">
                    <a:pos x="175" y="77"/>
                  </a:cxn>
                  <a:cxn ang="0">
                    <a:pos x="185" y="78"/>
                  </a:cxn>
                  <a:cxn ang="0">
                    <a:pos x="193" y="75"/>
                  </a:cxn>
                  <a:cxn ang="0">
                    <a:pos x="203" y="71"/>
                  </a:cxn>
                  <a:cxn ang="0">
                    <a:pos x="211" y="68"/>
                  </a:cxn>
                  <a:cxn ang="0">
                    <a:pos x="220" y="68"/>
                  </a:cxn>
                  <a:cxn ang="0">
                    <a:pos x="230" y="67"/>
                  </a:cxn>
                  <a:cxn ang="0">
                    <a:pos x="238" y="65"/>
                  </a:cxn>
                  <a:cxn ang="0">
                    <a:pos x="248" y="66"/>
                  </a:cxn>
                  <a:cxn ang="0">
                    <a:pos x="257" y="71"/>
                  </a:cxn>
                  <a:cxn ang="0">
                    <a:pos x="265" y="74"/>
                  </a:cxn>
                  <a:cxn ang="0">
                    <a:pos x="274" y="80"/>
                  </a:cxn>
                  <a:cxn ang="0">
                    <a:pos x="280" y="87"/>
                  </a:cxn>
                  <a:cxn ang="0">
                    <a:pos x="280" y="94"/>
                  </a:cxn>
                  <a:cxn ang="0">
                    <a:pos x="271" y="94"/>
                  </a:cxn>
                  <a:cxn ang="0">
                    <a:pos x="262" y="91"/>
                  </a:cxn>
                  <a:cxn ang="0">
                    <a:pos x="251" y="87"/>
                  </a:cxn>
                  <a:cxn ang="0">
                    <a:pos x="242" y="89"/>
                  </a:cxn>
                  <a:cxn ang="0">
                    <a:pos x="234" y="91"/>
                  </a:cxn>
                  <a:cxn ang="0">
                    <a:pos x="225" y="93"/>
                  </a:cxn>
                  <a:cxn ang="0">
                    <a:pos x="217" y="96"/>
                  </a:cxn>
                  <a:cxn ang="0">
                    <a:pos x="209" y="99"/>
                  </a:cxn>
                  <a:cxn ang="0">
                    <a:pos x="200" y="102"/>
                  </a:cxn>
                  <a:cxn ang="0">
                    <a:pos x="192" y="105"/>
                  </a:cxn>
                  <a:cxn ang="0">
                    <a:pos x="184" y="109"/>
                  </a:cxn>
                  <a:cxn ang="0">
                    <a:pos x="175" y="111"/>
                  </a:cxn>
                  <a:cxn ang="0">
                    <a:pos x="167" y="112"/>
                  </a:cxn>
                  <a:cxn ang="0">
                    <a:pos x="157" y="111"/>
                  </a:cxn>
                  <a:cxn ang="0">
                    <a:pos x="147" y="109"/>
                  </a:cxn>
                  <a:cxn ang="0">
                    <a:pos x="136" y="105"/>
                  </a:cxn>
                  <a:cxn ang="0">
                    <a:pos x="126" y="102"/>
                  </a:cxn>
                  <a:cxn ang="0">
                    <a:pos x="116" y="98"/>
                  </a:cxn>
                  <a:cxn ang="0">
                    <a:pos x="105" y="95"/>
                  </a:cxn>
                  <a:cxn ang="0">
                    <a:pos x="95" y="94"/>
                  </a:cxn>
                  <a:cxn ang="0">
                    <a:pos x="86" y="93"/>
                  </a:cxn>
                  <a:cxn ang="0">
                    <a:pos x="76" y="92"/>
                  </a:cxn>
                  <a:cxn ang="0">
                    <a:pos x="67" y="94"/>
                  </a:cxn>
                  <a:cxn ang="0">
                    <a:pos x="59" y="97"/>
                  </a:cxn>
                  <a:cxn ang="0">
                    <a:pos x="50" y="99"/>
                  </a:cxn>
                  <a:cxn ang="0">
                    <a:pos x="41" y="99"/>
                  </a:cxn>
                  <a:cxn ang="0">
                    <a:pos x="32" y="101"/>
                  </a:cxn>
                </a:cxnLst>
                <a:rect l="0" t="0" r="r" b="b"/>
                <a:pathLst>
                  <a:path w="285" h="113">
                    <a:moveTo>
                      <a:pt x="0" y="4"/>
                    </a:moveTo>
                    <a:lnTo>
                      <a:pt x="5" y="5"/>
                    </a:lnTo>
                    <a:lnTo>
                      <a:pt x="10" y="5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3" y="2"/>
                    </a:lnTo>
                    <a:lnTo>
                      <a:pt x="27" y="2"/>
                    </a:lnTo>
                    <a:lnTo>
                      <a:pt x="32" y="0"/>
                    </a:lnTo>
                    <a:lnTo>
                      <a:pt x="37" y="1"/>
                    </a:lnTo>
                    <a:lnTo>
                      <a:pt x="41" y="1"/>
                    </a:lnTo>
                    <a:lnTo>
                      <a:pt x="46" y="1"/>
                    </a:lnTo>
                    <a:lnTo>
                      <a:pt x="50" y="0"/>
                    </a:lnTo>
                    <a:lnTo>
                      <a:pt x="55" y="2"/>
                    </a:lnTo>
                    <a:lnTo>
                      <a:pt x="61" y="3"/>
                    </a:lnTo>
                    <a:lnTo>
                      <a:pt x="65" y="6"/>
                    </a:lnTo>
                    <a:lnTo>
                      <a:pt x="70" y="7"/>
                    </a:lnTo>
                    <a:lnTo>
                      <a:pt x="75" y="8"/>
                    </a:lnTo>
                    <a:lnTo>
                      <a:pt x="80" y="9"/>
                    </a:lnTo>
                    <a:lnTo>
                      <a:pt x="83" y="13"/>
                    </a:lnTo>
                    <a:lnTo>
                      <a:pt x="86" y="16"/>
                    </a:lnTo>
                    <a:lnTo>
                      <a:pt x="89" y="20"/>
                    </a:lnTo>
                    <a:lnTo>
                      <a:pt x="92" y="24"/>
                    </a:lnTo>
                    <a:lnTo>
                      <a:pt x="95" y="28"/>
                    </a:lnTo>
                    <a:lnTo>
                      <a:pt x="98" y="31"/>
                    </a:lnTo>
                    <a:lnTo>
                      <a:pt x="101" y="35"/>
                    </a:lnTo>
                    <a:lnTo>
                      <a:pt x="104" y="38"/>
                    </a:lnTo>
                    <a:lnTo>
                      <a:pt x="107" y="42"/>
                    </a:lnTo>
                    <a:lnTo>
                      <a:pt x="108" y="46"/>
                    </a:lnTo>
                    <a:lnTo>
                      <a:pt x="113" y="49"/>
                    </a:lnTo>
                    <a:lnTo>
                      <a:pt x="117" y="52"/>
                    </a:lnTo>
                    <a:lnTo>
                      <a:pt x="123" y="55"/>
                    </a:lnTo>
                    <a:lnTo>
                      <a:pt x="126" y="59"/>
                    </a:lnTo>
                    <a:lnTo>
                      <a:pt x="131" y="61"/>
                    </a:lnTo>
                    <a:lnTo>
                      <a:pt x="136" y="64"/>
                    </a:lnTo>
                    <a:lnTo>
                      <a:pt x="141" y="65"/>
                    </a:lnTo>
                    <a:lnTo>
                      <a:pt x="145" y="68"/>
                    </a:lnTo>
                    <a:lnTo>
                      <a:pt x="150" y="70"/>
                    </a:lnTo>
                    <a:lnTo>
                      <a:pt x="155" y="72"/>
                    </a:lnTo>
                    <a:lnTo>
                      <a:pt x="160" y="75"/>
                    </a:lnTo>
                    <a:lnTo>
                      <a:pt x="165" y="76"/>
                    </a:lnTo>
                    <a:lnTo>
                      <a:pt x="170" y="76"/>
                    </a:lnTo>
                    <a:lnTo>
                      <a:pt x="175" y="77"/>
                    </a:lnTo>
                    <a:lnTo>
                      <a:pt x="180" y="77"/>
                    </a:lnTo>
                    <a:lnTo>
                      <a:pt x="185" y="78"/>
                    </a:lnTo>
                    <a:lnTo>
                      <a:pt x="189" y="77"/>
                    </a:lnTo>
                    <a:lnTo>
                      <a:pt x="193" y="75"/>
                    </a:lnTo>
                    <a:lnTo>
                      <a:pt x="199" y="73"/>
                    </a:lnTo>
                    <a:lnTo>
                      <a:pt x="203" y="71"/>
                    </a:lnTo>
                    <a:lnTo>
                      <a:pt x="207" y="70"/>
                    </a:lnTo>
                    <a:lnTo>
                      <a:pt x="211" y="68"/>
                    </a:lnTo>
                    <a:lnTo>
                      <a:pt x="216" y="68"/>
                    </a:lnTo>
                    <a:lnTo>
                      <a:pt x="220" y="68"/>
                    </a:lnTo>
                    <a:lnTo>
                      <a:pt x="225" y="67"/>
                    </a:lnTo>
                    <a:lnTo>
                      <a:pt x="230" y="67"/>
                    </a:lnTo>
                    <a:lnTo>
                      <a:pt x="234" y="67"/>
                    </a:lnTo>
                    <a:lnTo>
                      <a:pt x="238" y="65"/>
                    </a:lnTo>
                    <a:lnTo>
                      <a:pt x="243" y="65"/>
                    </a:lnTo>
                    <a:lnTo>
                      <a:pt x="248" y="66"/>
                    </a:lnTo>
                    <a:lnTo>
                      <a:pt x="253" y="68"/>
                    </a:lnTo>
                    <a:lnTo>
                      <a:pt x="257" y="71"/>
                    </a:lnTo>
                    <a:lnTo>
                      <a:pt x="263" y="70"/>
                    </a:lnTo>
                    <a:lnTo>
                      <a:pt x="265" y="74"/>
                    </a:lnTo>
                    <a:lnTo>
                      <a:pt x="271" y="77"/>
                    </a:lnTo>
                    <a:lnTo>
                      <a:pt x="274" y="80"/>
                    </a:lnTo>
                    <a:lnTo>
                      <a:pt x="276" y="84"/>
                    </a:lnTo>
                    <a:lnTo>
                      <a:pt x="280" y="87"/>
                    </a:lnTo>
                    <a:lnTo>
                      <a:pt x="284" y="90"/>
                    </a:lnTo>
                    <a:lnTo>
                      <a:pt x="280" y="94"/>
                    </a:lnTo>
                    <a:lnTo>
                      <a:pt x="276" y="95"/>
                    </a:lnTo>
                    <a:lnTo>
                      <a:pt x="271" y="94"/>
                    </a:lnTo>
                    <a:lnTo>
                      <a:pt x="266" y="94"/>
                    </a:lnTo>
                    <a:lnTo>
                      <a:pt x="262" y="91"/>
                    </a:lnTo>
                    <a:lnTo>
                      <a:pt x="257" y="90"/>
                    </a:lnTo>
                    <a:lnTo>
                      <a:pt x="251" y="87"/>
                    </a:lnTo>
                    <a:lnTo>
                      <a:pt x="246" y="87"/>
                    </a:lnTo>
                    <a:lnTo>
                      <a:pt x="242" y="89"/>
                    </a:lnTo>
                    <a:lnTo>
                      <a:pt x="239" y="91"/>
                    </a:lnTo>
                    <a:lnTo>
                      <a:pt x="234" y="91"/>
                    </a:lnTo>
                    <a:lnTo>
                      <a:pt x="229" y="91"/>
                    </a:lnTo>
                    <a:lnTo>
                      <a:pt x="225" y="93"/>
                    </a:lnTo>
                    <a:lnTo>
                      <a:pt x="221" y="94"/>
                    </a:lnTo>
                    <a:lnTo>
                      <a:pt x="217" y="96"/>
                    </a:lnTo>
                    <a:lnTo>
                      <a:pt x="213" y="98"/>
                    </a:lnTo>
                    <a:lnTo>
                      <a:pt x="209" y="99"/>
                    </a:lnTo>
                    <a:lnTo>
                      <a:pt x="205" y="101"/>
                    </a:lnTo>
                    <a:lnTo>
                      <a:pt x="200" y="102"/>
                    </a:lnTo>
                    <a:lnTo>
                      <a:pt x="196" y="104"/>
                    </a:lnTo>
                    <a:lnTo>
                      <a:pt x="192" y="105"/>
                    </a:lnTo>
                    <a:lnTo>
                      <a:pt x="188" y="107"/>
                    </a:lnTo>
                    <a:lnTo>
                      <a:pt x="184" y="109"/>
                    </a:lnTo>
                    <a:lnTo>
                      <a:pt x="180" y="109"/>
                    </a:lnTo>
                    <a:lnTo>
                      <a:pt x="175" y="111"/>
                    </a:lnTo>
                    <a:lnTo>
                      <a:pt x="171" y="112"/>
                    </a:lnTo>
                    <a:lnTo>
                      <a:pt x="167" y="112"/>
                    </a:lnTo>
                    <a:lnTo>
                      <a:pt x="162" y="111"/>
                    </a:lnTo>
                    <a:lnTo>
                      <a:pt x="157" y="111"/>
                    </a:lnTo>
                    <a:lnTo>
                      <a:pt x="152" y="111"/>
                    </a:lnTo>
                    <a:lnTo>
                      <a:pt x="147" y="109"/>
                    </a:lnTo>
                    <a:lnTo>
                      <a:pt x="142" y="108"/>
                    </a:lnTo>
                    <a:lnTo>
                      <a:pt x="136" y="105"/>
                    </a:lnTo>
                    <a:lnTo>
                      <a:pt x="131" y="104"/>
                    </a:lnTo>
                    <a:lnTo>
                      <a:pt x="126" y="102"/>
                    </a:lnTo>
                    <a:lnTo>
                      <a:pt x="121" y="100"/>
                    </a:lnTo>
                    <a:lnTo>
                      <a:pt x="116" y="98"/>
                    </a:lnTo>
                    <a:lnTo>
                      <a:pt x="111" y="97"/>
                    </a:lnTo>
                    <a:lnTo>
                      <a:pt x="105" y="95"/>
                    </a:lnTo>
                    <a:lnTo>
                      <a:pt x="100" y="94"/>
                    </a:lnTo>
                    <a:lnTo>
                      <a:pt x="95" y="94"/>
                    </a:lnTo>
                    <a:lnTo>
                      <a:pt x="90" y="93"/>
                    </a:lnTo>
                    <a:lnTo>
                      <a:pt x="86" y="93"/>
                    </a:lnTo>
                    <a:lnTo>
                      <a:pt x="80" y="92"/>
                    </a:lnTo>
                    <a:lnTo>
                      <a:pt x="76" y="92"/>
                    </a:lnTo>
                    <a:lnTo>
                      <a:pt x="72" y="94"/>
                    </a:lnTo>
                    <a:lnTo>
                      <a:pt x="67" y="94"/>
                    </a:lnTo>
                    <a:lnTo>
                      <a:pt x="63" y="96"/>
                    </a:lnTo>
                    <a:lnTo>
                      <a:pt x="59" y="97"/>
                    </a:lnTo>
                    <a:lnTo>
                      <a:pt x="54" y="97"/>
                    </a:lnTo>
                    <a:lnTo>
                      <a:pt x="50" y="99"/>
                    </a:lnTo>
                    <a:lnTo>
                      <a:pt x="45" y="99"/>
                    </a:lnTo>
                    <a:lnTo>
                      <a:pt x="41" y="99"/>
                    </a:lnTo>
                    <a:lnTo>
                      <a:pt x="37" y="101"/>
                    </a:lnTo>
                    <a:lnTo>
                      <a:pt x="32" y="101"/>
                    </a:lnTo>
                    <a:lnTo>
                      <a:pt x="0" y="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2" name="Freeform 25"/>
              <p:cNvSpPr>
                <a:spLocks/>
              </p:cNvSpPr>
              <p:nvPr/>
            </p:nvSpPr>
            <p:spPr bwMode="auto">
              <a:xfrm>
                <a:off x="4564" y="784"/>
                <a:ext cx="262" cy="186"/>
              </a:xfrm>
              <a:custGeom>
                <a:avLst/>
                <a:gdLst/>
                <a:ahLst/>
                <a:cxnLst>
                  <a:cxn ang="0">
                    <a:pos x="257" y="48"/>
                  </a:cxn>
                  <a:cxn ang="0">
                    <a:pos x="251" y="55"/>
                  </a:cxn>
                  <a:cxn ang="0">
                    <a:pos x="247" y="63"/>
                  </a:cxn>
                  <a:cxn ang="0">
                    <a:pos x="242" y="70"/>
                  </a:cxn>
                  <a:cxn ang="0">
                    <a:pos x="234" y="77"/>
                  </a:cxn>
                  <a:cxn ang="0">
                    <a:pos x="228" y="83"/>
                  </a:cxn>
                  <a:cxn ang="0">
                    <a:pos x="219" y="88"/>
                  </a:cxn>
                  <a:cxn ang="0">
                    <a:pos x="210" y="92"/>
                  </a:cxn>
                  <a:cxn ang="0">
                    <a:pos x="201" y="98"/>
                  </a:cxn>
                  <a:cxn ang="0">
                    <a:pos x="191" y="97"/>
                  </a:cxn>
                  <a:cxn ang="0">
                    <a:pos x="182" y="96"/>
                  </a:cxn>
                  <a:cxn ang="0">
                    <a:pos x="173" y="96"/>
                  </a:cxn>
                  <a:cxn ang="0">
                    <a:pos x="164" y="95"/>
                  </a:cxn>
                  <a:cxn ang="0">
                    <a:pos x="155" y="92"/>
                  </a:cxn>
                  <a:cxn ang="0">
                    <a:pos x="145" y="94"/>
                  </a:cxn>
                  <a:cxn ang="0">
                    <a:pos x="134" y="95"/>
                  </a:cxn>
                  <a:cxn ang="0">
                    <a:pos x="123" y="99"/>
                  </a:cxn>
                  <a:cxn ang="0">
                    <a:pos x="114" y="103"/>
                  </a:cxn>
                  <a:cxn ang="0">
                    <a:pos x="104" y="106"/>
                  </a:cxn>
                  <a:cxn ang="0">
                    <a:pos x="94" y="111"/>
                  </a:cxn>
                  <a:cxn ang="0">
                    <a:pos x="86" y="117"/>
                  </a:cxn>
                  <a:cxn ang="0">
                    <a:pos x="79" y="123"/>
                  </a:cxn>
                  <a:cxn ang="0">
                    <a:pos x="75" y="132"/>
                  </a:cxn>
                  <a:cxn ang="0">
                    <a:pos x="71" y="141"/>
                  </a:cxn>
                  <a:cxn ang="0">
                    <a:pos x="67" y="149"/>
                  </a:cxn>
                  <a:cxn ang="0">
                    <a:pos x="61" y="156"/>
                  </a:cxn>
                  <a:cxn ang="0">
                    <a:pos x="55" y="163"/>
                  </a:cxn>
                  <a:cxn ang="0">
                    <a:pos x="50" y="170"/>
                  </a:cxn>
                  <a:cxn ang="0">
                    <a:pos x="42" y="176"/>
                  </a:cxn>
                  <a:cxn ang="0">
                    <a:pos x="33" y="180"/>
                  </a:cxn>
                  <a:cxn ang="0">
                    <a:pos x="25" y="183"/>
                  </a:cxn>
                  <a:cxn ang="0">
                    <a:pos x="14" y="184"/>
                  </a:cxn>
                  <a:cxn ang="0">
                    <a:pos x="5" y="184"/>
                  </a:cxn>
                  <a:cxn ang="0">
                    <a:pos x="0" y="180"/>
                  </a:cxn>
                  <a:cxn ang="0">
                    <a:pos x="6" y="173"/>
                  </a:cxn>
                  <a:cxn ang="0">
                    <a:pos x="15" y="169"/>
                  </a:cxn>
                  <a:cxn ang="0">
                    <a:pos x="25" y="164"/>
                  </a:cxn>
                  <a:cxn ang="0">
                    <a:pos x="30" y="156"/>
                  </a:cxn>
                  <a:cxn ang="0">
                    <a:pos x="35" y="149"/>
                  </a:cxn>
                  <a:cxn ang="0">
                    <a:pos x="40" y="142"/>
                  </a:cxn>
                  <a:cxn ang="0">
                    <a:pos x="43" y="133"/>
                  </a:cxn>
                  <a:cxn ang="0">
                    <a:pos x="47" y="126"/>
                  </a:cxn>
                  <a:cxn ang="0">
                    <a:pos x="50" y="117"/>
                  </a:cxn>
                  <a:cxn ang="0">
                    <a:pos x="54" y="110"/>
                  </a:cxn>
                  <a:cxn ang="0">
                    <a:pos x="58" y="101"/>
                  </a:cxn>
                  <a:cxn ang="0">
                    <a:pos x="62" y="94"/>
                  </a:cxn>
                  <a:cxn ang="0">
                    <a:pos x="68" y="87"/>
                  </a:cxn>
                  <a:cxn ang="0">
                    <a:pos x="75" y="80"/>
                  </a:cxn>
                  <a:cxn ang="0">
                    <a:pos x="84" y="75"/>
                  </a:cxn>
                  <a:cxn ang="0">
                    <a:pos x="94" y="70"/>
                  </a:cxn>
                  <a:cxn ang="0">
                    <a:pos x="103" y="65"/>
                  </a:cxn>
                  <a:cxn ang="0">
                    <a:pos x="113" y="60"/>
                  </a:cxn>
                  <a:cxn ang="0">
                    <a:pos x="123" y="56"/>
                  </a:cxn>
                  <a:cxn ang="0">
                    <a:pos x="131" y="49"/>
                  </a:cxn>
                  <a:cxn ang="0">
                    <a:pos x="138" y="43"/>
                  </a:cxn>
                  <a:cxn ang="0">
                    <a:pos x="146" y="37"/>
                  </a:cxn>
                  <a:cxn ang="0">
                    <a:pos x="151" y="29"/>
                  </a:cxn>
                  <a:cxn ang="0">
                    <a:pos x="154" y="22"/>
                  </a:cxn>
                  <a:cxn ang="0">
                    <a:pos x="160" y="14"/>
                  </a:cxn>
                  <a:cxn ang="0">
                    <a:pos x="165" y="7"/>
                  </a:cxn>
                  <a:cxn ang="0">
                    <a:pos x="171" y="0"/>
                  </a:cxn>
                </a:cxnLst>
                <a:rect l="0" t="0" r="r" b="b"/>
                <a:pathLst>
                  <a:path w="262" h="186">
                    <a:moveTo>
                      <a:pt x="261" y="45"/>
                    </a:moveTo>
                    <a:lnTo>
                      <a:pt x="257" y="48"/>
                    </a:lnTo>
                    <a:lnTo>
                      <a:pt x="253" y="51"/>
                    </a:lnTo>
                    <a:lnTo>
                      <a:pt x="251" y="55"/>
                    </a:lnTo>
                    <a:lnTo>
                      <a:pt x="250" y="59"/>
                    </a:lnTo>
                    <a:lnTo>
                      <a:pt x="247" y="63"/>
                    </a:lnTo>
                    <a:lnTo>
                      <a:pt x="243" y="66"/>
                    </a:lnTo>
                    <a:lnTo>
                      <a:pt x="242" y="70"/>
                    </a:lnTo>
                    <a:lnTo>
                      <a:pt x="237" y="73"/>
                    </a:lnTo>
                    <a:lnTo>
                      <a:pt x="234" y="77"/>
                    </a:lnTo>
                    <a:lnTo>
                      <a:pt x="231" y="79"/>
                    </a:lnTo>
                    <a:lnTo>
                      <a:pt x="228" y="83"/>
                    </a:lnTo>
                    <a:lnTo>
                      <a:pt x="223" y="86"/>
                    </a:lnTo>
                    <a:lnTo>
                      <a:pt x="219" y="88"/>
                    </a:lnTo>
                    <a:lnTo>
                      <a:pt x="214" y="89"/>
                    </a:lnTo>
                    <a:lnTo>
                      <a:pt x="210" y="92"/>
                    </a:lnTo>
                    <a:lnTo>
                      <a:pt x="205" y="95"/>
                    </a:lnTo>
                    <a:lnTo>
                      <a:pt x="201" y="98"/>
                    </a:lnTo>
                    <a:lnTo>
                      <a:pt x="196" y="97"/>
                    </a:lnTo>
                    <a:lnTo>
                      <a:pt x="191" y="97"/>
                    </a:lnTo>
                    <a:lnTo>
                      <a:pt x="186" y="97"/>
                    </a:lnTo>
                    <a:lnTo>
                      <a:pt x="182" y="96"/>
                    </a:lnTo>
                    <a:lnTo>
                      <a:pt x="178" y="95"/>
                    </a:lnTo>
                    <a:lnTo>
                      <a:pt x="173" y="96"/>
                    </a:lnTo>
                    <a:lnTo>
                      <a:pt x="168" y="95"/>
                    </a:lnTo>
                    <a:lnTo>
                      <a:pt x="164" y="95"/>
                    </a:lnTo>
                    <a:lnTo>
                      <a:pt x="159" y="94"/>
                    </a:lnTo>
                    <a:lnTo>
                      <a:pt x="155" y="92"/>
                    </a:lnTo>
                    <a:lnTo>
                      <a:pt x="150" y="93"/>
                    </a:lnTo>
                    <a:lnTo>
                      <a:pt x="145" y="94"/>
                    </a:lnTo>
                    <a:lnTo>
                      <a:pt x="139" y="96"/>
                    </a:lnTo>
                    <a:lnTo>
                      <a:pt x="134" y="95"/>
                    </a:lnTo>
                    <a:lnTo>
                      <a:pt x="129" y="98"/>
                    </a:lnTo>
                    <a:lnTo>
                      <a:pt x="123" y="99"/>
                    </a:lnTo>
                    <a:lnTo>
                      <a:pt x="119" y="101"/>
                    </a:lnTo>
                    <a:lnTo>
                      <a:pt x="114" y="103"/>
                    </a:lnTo>
                    <a:lnTo>
                      <a:pt x="109" y="105"/>
                    </a:lnTo>
                    <a:lnTo>
                      <a:pt x="104" y="106"/>
                    </a:lnTo>
                    <a:lnTo>
                      <a:pt x="98" y="108"/>
                    </a:lnTo>
                    <a:lnTo>
                      <a:pt x="94" y="111"/>
                    </a:lnTo>
                    <a:lnTo>
                      <a:pt x="90" y="115"/>
                    </a:lnTo>
                    <a:lnTo>
                      <a:pt x="86" y="117"/>
                    </a:lnTo>
                    <a:lnTo>
                      <a:pt x="83" y="121"/>
                    </a:lnTo>
                    <a:lnTo>
                      <a:pt x="79" y="123"/>
                    </a:lnTo>
                    <a:lnTo>
                      <a:pt x="77" y="128"/>
                    </a:lnTo>
                    <a:lnTo>
                      <a:pt x="75" y="132"/>
                    </a:lnTo>
                    <a:lnTo>
                      <a:pt x="73" y="137"/>
                    </a:lnTo>
                    <a:lnTo>
                      <a:pt x="71" y="141"/>
                    </a:lnTo>
                    <a:lnTo>
                      <a:pt x="69" y="145"/>
                    </a:lnTo>
                    <a:lnTo>
                      <a:pt x="67" y="149"/>
                    </a:lnTo>
                    <a:lnTo>
                      <a:pt x="64" y="153"/>
                    </a:lnTo>
                    <a:lnTo>
                      <a:pt x="61" y="156"/>
                    </a:lnTo>
                    <a:lnTo>
                      <a:pt x="58" y="159"/>
                    </a:lnTo>
                    <a:lnTo>
                      <a:pt x="55" y="163"/>
                    </a:lnTo>
                    <a:lnTo>
                      <a:pt x="51" y="166"/>
                    </a:lnTo>
                    <a:lnTo>
                      <a:pt x="50" y="170"/>
                    </a:lnTo>
                    <a:lnTo>
                      <a:pt x="47" y="173"/>
                    </a:lnTo>
                    <a:lnTo>
                      <a:pt x="42" y="176"/>
                    </a:lnTo>
                    <a:lnTo>
                      <a:pt x="38" y="179"/>
                    </a:lnTo>
                    <a:lnTo>
                      <a:pt x="33" y="180"/>
                    </a:lnTo>
                    <a:lnTo>
                      <a:pt x="29" y="183"/>
                    </a:lnTo>
                    <a:lnTo>
                      <a:pt x="25" y="183"/>
                    </a:lnTo>
                    <a:lnTo>
                      <a:pt x="19" y="185"/>
                    </a:lnTo>
                    <a:lnTo>
                      <a:pt x="14" y="184"/>
                    </a:lnTo>
                    <a:lnTo>
                      <a:pt x="10" y="184"/>
                    </a:lnTo>
                    <a:lnTo>
                      <a:pt x="5" y="184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2" y="176"/>
                    </a:lnTo>
                    <a:lnTo>
                      <a:pt x="6" y="173"/>
                    </a:lnTo>
                    <a:lnTo>
                      <a:pt x="10" y="170"/>
                    </a:lnTo>
                    <a:lnTo>
                      <a:pt x="15" y="169"/>
                    </a:lnTo>
                    <a:lnTo>
                      <a:pt x="20" y="166"/>
                    </a:lnTo>
                    <a:lnTo>
                      <a:pt x="25" y="164"/>
                    </a:lnTo>
                    <a:lnTo>
                      <a:pt x="29" y="160"/>
                    </a:lnTo>
                    <a:lnTo>
                      <a:pt x="30" y="156"/>
                    </a:lnTo>
                    <a:lnTo>
                      <a:pt x="32" y="153"/>
                    </a:lnTo>
                    <a:lnTo>
                      <a:pt x="35" y="149"/>
                    </a:lnTo>
                    <a:lnTo>
                      <a:pt x="38" y="145"/>
                    </a:lnTo>
                    <a:lnTo>
                      <a:pt x="40" y="142"/>
                    </a:lnTo>
                    <a:lnTo>
                      <a:pt x="42" y="137"/>
                    </a:lnTo>
                    <a:lnTo>
                      <a:pt x="43" y="133"/>
                    </a:lnTo>
                    <a:lnTo>
                      <a:pt x="45" y="129"/>
                    </a:lnTo>
                    <a:lnTo>
                      <a:pt x="47" y="126"/>
                    </a:lnTo>
                    <a:lnTo>
                      <a:pt x="49" y="121"/>
                    </a:lnTo>
                    <a:lnTo>
                      <a:pt x="50" y="117"/>
                    </a:lnTo>
                    <a:lnTo>
                      <a:pt x="52" y="114"/>
                    </a:lnTo>
                    <a:lnTo>
                      <a:pt x="54" y="110"/>
                    </a:lnTo>
                    <a:lnTo>
                      <a:pt x="56" y="106"/>
                    </a:lnTo>
                    <a:lnTo>
                      <a:pt x="58" y="101"/>
                    </a:lnTo>
                    <a:lnTo>
                      <a:pt x="61" y="98"/>
                    </a:lnTo>
                    <a:lnTo>
                      <a:pt x="62" y="94"/>
                    </a:lnTo>
                    <a:lnTo>
                      <a:pt x="65" y="90"/>
                    </a:lnTo>
                    <a:lnTo>
                      <a:pt x="68" y="87"/>
                    </a:lnTo>
                    <a:lnTo>
                      <a:pt x="72" y="84"/>
                    </a:lnTo>
                    <a:lnTo>
                      <a:pt x="75" y="80"/>
                    </a:lnTo>
                    <a:lnTo>
                      <a:pt x="78" y="77"/>
                    </a:lnTo>
                    <a:lnTo>
                      <a:pt x="84" y="75"/>
                    </a:lnTo>
                    <a:lnTo>
                      <a:pt x="89" y="72"/>
                    </a:lnTo>
                    <a:lnTo>
                      <a:pt x="94" y="70"/>
                    </a:lnTo>
                    <a:lnTo>
                      <a:pt x="99" y="67"/>
                    </a:lnTo>
                    <a:lnTo>
                      <a:pt x="103" y="65"/>
                    </a:lnTo>
                    <a:lnTo>
                      <a:pt x="109" y="63"/>
                    </a:lnTo>
                    <a:lnTo>
                      <a:pt x="113" y="60"/>
                    </a:lnTo>
                    <a:lnTo>
                      <a:pt x="117" y="58"/>
                    </a:lnTo>
                    <a:lnTo>
                      <a:pt x="123" y="56"/>
                    </a:lnTo>
                    <a:lnTo>
                      <a:pt x="128" y="53"/>
                    </a:lnTo>
                    <a:lnTo>
                      <a:pt x="131" y="49"/>
                    </a:lnTo>
                    <a:lnTo>
                      <a:pt x="135" y="46"/>
                    </a:lnTo>
                    <a:lnTo>
                      <a:pt x="138" y="43"/>
                    </a:lnTo>
                    <a:lnTo>
                      <a:pt x="143" y="40"/>
                    </a:lnTo>
                    <a:lnTo>
                      <a:pt x="146" y="37"/>
                    </a:lnTo>
                    <a:lnTo>
                      <a:pt x="148" y="33"/>
                    </a:lnTo>
                    <a:lnTo>
                      <a:pt x="151" y="29"/>
                    </a:lnTo>
                    <a:lnTo>
                      <a:pt x="153" y="26"/>
                    </a:lnTo>
                    <a:lnTo>
                      <a:pt x="154" y="22"/>
                    </a:lnTo>
                    <a:lnTo>
                      <a:pt x="158" y="18"/>
                    </a:lnTo>
                    <a:lnTo>
                      <a:pt x="160" y="14"/>
                    </a:lnTo>
                    <a:lnTo>
                      <a:pt x="163" y="11"/>
                    </a:lnTo>
                    <a:lnTo>
                      <a:pt x="165" y="7"/>
                    </a:lnTo>
                    <a:lnTo>
                      <a:pt x="167" y="3"/>
                    </a:lnTo>
                    <a:lnTo>
                      <a:pt x="171" y="0"/>
                    </a:lnTo>
                    <a:lnTo>
                      <a:pt x="261" y="45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" name="Freeform 26"/>
              <p:cNvSpPr>
                <a:spLocks/>
              </p:cNvSpPr>
              <p:nvPr/>
            </p:nvSpPr>
            <p:spPr bwMode="auto">
              <a:xfrm>
                <a:off x="4829" y="831"/>
                <a:ext cx="113" cy="285"/>
              </a:xfrm>
              <a:custGeom>
                <a:avLst/>
                <a:gdLst/>
                <a:ahLst/>
                <a:cxnLst>
                  <a:cxn ang="0">
                    <a:pos x="107" y="5"/>
                  </a:cxn>
                  <a:cxn ang="0">
                    <a:pos x="108" y="14"/>
                  </a:cxn>
                  <a:cxn ang="0">
                    <a:pos x="110" y="23"/>
                  </a:cxn>
                  <a:cxn ang="0">
                    <a:pos x="112" y="31"/>
                  </a:cxn>
                  <a:cxn ang="0">
                    <a:pos x="111" y="42"/>
                  </a:cxn>
                  <a:cxn ang="0">
                    <a:pos x="112" y="51"/>
                  </a:cxn>
                  <a:cxn ang="0">
                    <a:pos x="109" y="61"/>
                  </a:cxn>
                  <a:cxn ang="0">
                    <a:pos x="105" y="70"/>
                  </a:cxn>
                  <a:cxn ang="0">
                    <a:pos x="102" y="81"/>
                  </a:cxn>
                  <a:cxn ang="0">
                    <a:pos x="95" y="87"/>
                  </a:cxn>
                  <a:cxn ang="0">
                    <a:pos x="88" y="92"/>
                  </a:cxn>
                  <a:cxn ang="0">
                    <a:pos x="81" y="99"/>
                  </a:cxn>
                  <a:cxn ang="0">
                    <a:pos x="74" y="104"/>
                  </a:cxn>
                  <a:cxn ang="0">
                    <a:pos x="66" y="108"/>
                  </a:cxn>
                  <a:cxn ang="0">
                    <a:pos x="60" y="117"/>
                  </a:cxn>
                  <a:cxn ang="0">
                    <a:pos x="54" y="126"/>
                  </a:cxn>
                  <a:cxn ang="0">
                    <a:pos x="48" y="136"/>
                  </a:cxn>
                  <a:cxn ang="0">
                    <a:pos x="44" y="145"/>
                  </a:cxn>
                  <a:cxn ang="0">
                    <a:pos x="40" y="155"/>
                  </a:cxn>
                  <a:cxn ang="0">
                    <a:pos x="36" y="165"/>
                  </a:cxn>
                  <a:cxn ang="0">
                    <a:pos x="35" y="175"/>
                  </a:cxn>
                  <a:cxn ang="0">
                    <a:pos x="34" y="185"/>
                  </a:cxn>
                  <a:cxn ang="0">
                    <a:pos x="37" y="193"/>
                  </a:cxn>
                  <a:cxn ang="0">
                    <a:pos x="41" y="203"/>
                  </a:cxn>
                  <a:cxn ang="0">
                    <a:pos x="44" y="211"/>
                  </a:cxn>
                  <a:cxn ang="0">
                    <a:pos x="44" y="220"/>
                  </a:cxn>
                  <a:cxn ang="0">
                    <a:pos x="45" y="229"/>
                  </a:cxn>
                  <a:cxn ang="0">
                    <a:pos x="47" y="238"/>
                  </a:cxn>
                  <a:cxn ang="0">
                    <a:pos x="46" y="248"/>
                  </a:cxn>
                  <a:cxn ang="0">
                    <a:pos x="42" y="258"/>
                  </a:cxn>
                  <a:cxn ang="0">
                    <a:pos x="38" y="265"/>
                  </a:cxn>
                  <a:cxn ang="0">
                    <a:pos x="32" y="274"/>
                  </a:cxn>
                  <a:cxn ang="0">
                    <a:pos x="25" y="279"/>
                  </a:cxn>
                  <a:cxn ang="0">
                    <a:pos x="19" y="280"/>
                  </a:cxn>
                  <a:cxn ang="0">
                    <a:pos x="18" y="271"/>
                  </a:cxn>
                  <a:cxn ang="0">
                    <a:pos x="21" y="262"/>
                  </a:cxn>
                  <a:cxn ang="0">
                    <a:pos x="25" y="252"/>
                  </a:cxn>
                  <a:cxn ang="0">
                    <a:pos x="23" y="242"/>
                  </a:cxn>
                  <a:cxn ang="0">
                    <a:pos x="21" y="234"/>
                  </a:cxn>
                  <a:cxn ang="0">
                    <a:pos x="20" y="225"/>
                  </a:cxn>
                  <a:cxn ang="0">
                    <a:pos x="16" y="217"/>
                  </a:cxn>
                  <a:cxn ang="0">
                    <a:pos x="13" y="209"/>
                  </a:cxn>
                  <a:cxn ang="0">
                    <a:pos x="10" y="200"/>
                  </a:cxn>
                  <a:cxn ang="0">
                    <a:pos x="7" y="192"/>
                  </a:cxn>
                  <a:cxn ang="0">
                    <a:pos x="4" y="184"/>
                  </a:cxn>
                  <a:cxn ang="0">
                    <a:pos x="2" y="176"/>
                  </a:cxn>
                  <a:cxn ang="0">
                    <a:pos x="0" y="166"/>
                  </a:cxn>
                  <a:cxn ang="0">
                    <a:pos x="1" y="157"/>
                  </a:cxn>
                  <a:cxn ang="0">
                    <a:pos x="3" y="146"/>
                  </a:cxn>
                  <a:cxn ang="0">
                    <a:pos x="7" y="136"/>
                  </a:cxn>
                  <a:cxn ang="0">
                    <a:pos x="10" y="125"/>
                  </a:cxn>
                  <a:cxn ang="0">
                    <a:pos x="14" y="116"/>
                  </a:cxn>
                  <a:cxn ang="0">
                    <a:pos x="17" y="105"/>
                  </a:cxn>
                  <a:cxn ang="0">
                    <a:pos x="18" y="95"/>
                  </a:cxn>
                  <a:cxn ang="0">
                    <a:pos x="19" y="86"/>
                  </a:cxn>
                  <a:cxn ang="0">
                    <a:pos x="20" y="76"/>
                  </a:cxn>
                  <a:cxn ang="0">
                    <a:pos x="18" y="67"/>
                  </a:cxn>
                  <a:cxn ang="0">
                    <a:pos x="15" y="59"/>
                  </a:cxn>
                  <a:cxn ang="0">
                    <a:pos x="14" y="50"/>
                  </a:cxn>
                  <a:cxn ang="0">
                    <a:pos x="13" y="41"/>
                  </a:cxn>
                  <a:cxn ang="0">
                    <a:pos x="11" y="32"/>
                  </a:cxn>
                </a:cxnLst>
                <a:rect l="0" t="0" r="r" b="b"/>
                <a:pathLst>
                  <a:path w="113" h="285">
                    <a:moveTo>
                      <a:pt x="108" y="0"/>
                    </a:moveTo>
                    <a:lnTo>
                      <a:pt x="107" y="5"/>
                    </a:lnTo>
                    <a:lnTo>
                      <a:pt x="106" y="10"/>
                    </a:lnTo>
                    <a:lnTo>
                      <a:pt x="108" y="14"/>
                    </a:lnTo>
                    <a:lnTo>
                      <a:pt x="110" y="18"/>
                    </a:lnTo>
                    <a:lnTo>
                      <a:pt x="110" y="23"/>
                    </a:lnTo>
                    <a:lnTo>
                      <a:pt x="110" y="27"/>
                    </a:lnTo>
                    <a:lnTo>
                      <a:pt x="112" y="31"/>
                    </a:lnTo>
                    <a:lnTo>
                      <a:pt x="111" y="37"/>
                    </a:lnTo>
                    <a:lnTo>
                      <a:pt x="111" y="42"/>
                    </a:lnTo>
                    <a:lnTo>
                      <a:pt x="111" y="46"/>
                    </a:lnTo>
                    <a:lnTo>
                      <a:pt x="112" y="51"/>
                    </a:lnTo>
                    <a:lnTo>
                      <a:pt x="110" y="56"/>
                    </a:lnTo>
                    <a:lnTo>
                      <a:pt x="109" y="61"/>
                    </a:lnTo>
                    <a:lnTo>
                      <a:pt x="106" y="65"/>
                    </a:lnTo>
                    <a:lnTo>
                      <a:pt x="105" y="70"/>
                    </a:lnTo>
                    <a:lnTo>
                      <a:pt x="103" y="75"/>
                    </a:lnTo>
                    <a:lnTo>
                      <a:pt x="102" y="81"/>
                    </a:lnTo>
                    <a:lnTo>
                      <a:pt x="99" y="83"/>
                    </a:lnTo>
                    <a:lnTo>
                      <a:pt x="95" y="87"/>
                    </a:lnTo>
                    <a:lnTo>
                      <a:pt x="92" y="90"/>
                    </a:lnTo>
                    <a:lnTo>
                      <a:pt x="88" y="92"/>
                    </a:lnTo>
                    <a:lnTo>
                      <a:pt x="84" y="95"/>
                    </a:lnTo>
                    <a:lnTo>
                      <a:pt x="81" y="99"/>
                    </a:lnTo>
                    <a:lnTo>
                      <a:pt x="77" y="101"/>
                    </a:lnTo>
                    <a:lnTo>
                      <a:pt x="74" y="104"/>
                    </a:lnTo>
                    <a:lnTo>
                      <a:pt x="70" y="107"/>
                    </a:lnTo>
                    <a:lnTo>
                      <a:pt x="66" y="108"/>
                    </a:lnTo>
                    <a:lnTo>
                      <a:pt x="63" y="113"/>
                    </a:lnTo>
                    <a:lnTo>
                      <a:pt x="60" y="117"/>
                    </a:lnTo>
                    <a:lnTo>
                      <a:pt x="57" y="123"/>
                    </a:lnTo>
                    <a:lnTo>
                      <a:pt x="54" y="126"/>
                    </a:lnTo>
                    <a:lnTo>
                      <a:pt x="51" y="132"/>
                    </a:lnTo>
                    <a:lnTo>
                      <a:pt x="48" y="136"/>
                    </a:lnTo>
                    <a:lnTo>
                      <a:pt x="47" y="141"/>
                    </a:lnTo>
                    <a:lnTo>
                      <a:pt x="44" y="145"/>
                    </a:lnTo>
                    <a:lnTo>
                      <a:pt x="43" y="150"/>
                    </a:lnTo>
                    <a:lnTo>
                      <a:pt x="40" y="155"/>
                    </a:lnTo>
                    <a:lnTo>
                      <a:pt x="37" y="160"/>
                    </a:lnTo>
                    <a:lnTo>
                      <a:pt x="36" y="165"/>
                    </a:lnTo>
                    <a:lnTo>
                      <a:pt x="36" y="170"/>
                    </a:lnTo>
                    <a:lnTo>
                      <a:pt x="35" y="175"/>
                    </a:lnTo>
                    <a:lnTo>
                      <a:pt x="35" y="180"/>
                    </a:lnTo>
                    <a:lnTo>
                      <a:pt x="34" y="185"/>
                    </a:lnTo>
                    <a:lnTo>
                      <a:pt x="36" y="189"/>
                    </a:lnTo>
                    <a:lnTo>
                      <a:pt x="37" y="193"/>
                    </a:lnTo>
                    <a:lnTo>
                      <a:pt x="40" y="199"/>
                    </a:lnTo>
                    <a:lnTo>
                      <a:pt x="41" y="203"/>
                    </a:lnTo>
                    <a:lnTo>
                      <a:pt x="43" y="207"/>
                    </a:lnTo>
                    <a:lnTo>
                      <a:pt x="44" y="211"/>
                    </a:lnTo>
                    <a:lnTo>
                      <a:pt x="44" y="216"/>
                    </a:lnTo>
                    <a:lnTo>
                      <a:pt x="44" y="220"/>
                    </a:lnTo>
                    <a:lnTo>
                      <a:pt x="45" y="225"/>
                    </a:lnTo>
                    <a:lnTo>
                      <a:pt x="45" y="229"/>
                    </a:lnTo>
                    <a:lnTo>
                      <a:pt x="45" y="234"/>
                    </a:lnTo>
                    <a:lnTo>
                      <a:pt x="47" y="238"/>
                    </a:lnTo>
                    <a:lnTo>
                      <a:pt x="47" y="243"/>
                    </a:lnTo>
                    <a:lnTo>
                      <a:pt x="46" y="248"/>
                    </a:lnTo>
                    <a:lnTo>
                      <a:pt x="44" y="253"/>
                    </a:lnTo>
                    <a:lnTo>
                      <a:pt x="42" y="258"/>
                    </a:lnTo>
                    <a:lnTo>
                      <a:pt x="42" y="262"/>
                    </a:lnTo>
                    <a:lnTo>
                      <a:pt x="38" y="265"/>
                    </a:lnTo>
                    <a:lnTo>
                      <a:pt x="36" y="271"/>
                    </a:lnTo>
                    <a:lnTo>
                      <a:pt x="32" y="274"/>
                    </a:lnTo>
                    <a:lnTo>
                      <a:pt x="29" y="277"/>
                    </a:lnTo>
                    <a:lnTo>
                      <a:pt x="25" y="279"/>
                    </a:lnTo>
                    <a:lnTo>
                      <a:pt x="22" y="284"/>
                    </a:lnTo>
                    <a:lnTo>
                      <a:pt x="19" y="280"/>
                    </a:lnTo>
                    <a:lnTo>
                      <a:pt x="17" y="276"/>
                    </a:lnTo>
                    <a:lnTo>
                      <a:pt x="18" y="271"/>
                    </a:lnTo>
                    <a:lnTo>
                      <a:pt x="18" y="267"/>
                    </a:lnTo>
                    <a:lnTo>
                      <a:pt x="21" y="262"/>
                    </a:lnTo>
                    <a:lnTo>
                      <a:pt x="23" y="257"/>
                    </a:lnTo>
                    <a:lnTo>
                      <a:pt x="25" y="252"/>
                    </a:lnTo>
                    <a:lnTo>
                      <a:pt x="25" y="246"/>
                    </a:lnTo>
                    <a:lnTo>
                      <a:pt x="23" y="242"/>
                    </a:lnTo>
                    <a:lnTo>
                      <a:pt x="22" y="239"/>
                    </a:lnTo>
                    <a:lnTo>
                      <a:pt x="21" y="234"/>
                    </a:lnTo>
                    <a:lnTo>
                      <a:pt x="21" y="229"/>
                    </a:lnTo>
                    <a:lnTo>
                      <a:pt x="20" y="225"/>
                    </a:lnTo>
                    <a:lnTo>
                      <a:pt x="18" y="221"/>
                    </a:lnTo>
                    <a:lnTo>
                      <a:pt x="16" y="217"/>
                    </a:lnTo>
                    <a:lnTo>
                      <a:pt x="15" y="213"/>
                    </a:lnTo>
                    <a:lnTo>
                      <a:pt x="13" y="209"/>
                    </a:lnTo>
                    <a:lnTo>
                      <a:pt x="12" y="204"/>
                    </a:lnTo>
                    <a:lnTo>
                      <a:pt x="10" y="200"/>
                    </a:lnTo>
                    <a:lnTo>
                      <a:pt x="8" y="196"/>
                    </a:lnTo>
                    <a:lnTo>
                      <a:pt x="7" y="192"/>
                    </a:lnTo>
                    <a:lnTo>
                      <a:pt x="5" y="188"/>
                    </a:lnTo>
                    <a:lnTo>
                      <a:pt x="4" y="184"/>
                    </a:lnTo>
                    <a:lnTo>
                      <a:pt x="3" y="180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1" y="162"/>
                    </a:lnTo>
                    <a:lnTo>
                      <a:pt x="1" y="157"/>
                    </a:lnTo>
                    <a:lnTo>
                      <a:pt x="1" y="152"/>
                    </a:lnTo>
                    <a:lnTo>
                      <a:pt x="3" y="146"/>
                    </a:lnTo>
                    <a:lnTo>
                      <a:pt x="5" y="141"/>
                    </a:lnTo>
                    <a:lnTo>
                      <a:pt x="7" y="136"/>
                    </a:lnTo>
                    <a:lnTo>
                      <a:pt x="8" y="131"/>
                    </a:lnTo>
                    <a:lnTo>
                      <a:pt x="10" y="125"/>
                    </a:lnTo>
                    <a:lnTo>
                      <a:pt x="12" y="121"/>
                    </a:lnTo>
                    <a:lnTo>
                      <a:pt x="14" y="116"/>
                    </a:lnTo>
                    <a:lnTo>
                      <a:pt x="15" y="111"/>
                    </a:lnTo>
                    <a:lnTo>
                      <a:pt x="17" y="105"/>
                    </a:lnTo>
                    <a:lnTo>
                      <a:pt x="19" y="100"/>
                    </a:lnTo>
                    <a:lnTo>
                      <a:pt x="18" y="95"/>
                    </a:lnTo>
                    <a:lnTo>
                      <a:pt x="19" y="90"/>
                    </a:lnTo>
                    <a:lnTo>
                      <a:pt x="19" y="86"/>
                    </a:lnTo>
                    <a:lnTo>
                      <a:pt x="20" y="81"/>
                    </a:lnTo>
                    <a:lnTo>
                      <a:pt x="20" y="76"/>
                    </a:lnTo>
                    <a:lnTo>
                      <a:pt x="19" y="72"/>
                    </a:lnTo>
                    <a:lnTo>
                      <a:pt x="18" y="67"/>
                    </a:lnTo>
                    <a:lnTo>
                      <a:pt x="17" y="63"/>
                    </a:lnTo>
                    <a:lnTo>
                      <a:pt x="15" y="59"/>
                    </a:lnTo>
                    <a:lnTo>
                      <a:pt x="15" y="54"/>
                    </a:lnTo>
                    <a:lnTo>
                      <a:pt x="14" y="50"/>
                    </a:lnTo>
                    <a:lnTo>
                      <a:pt x="13" y="45"/>
                    </a:lnTo>
                    <a:lnTo>
                      <a:pt x="13" y="41"/>
                    </a:lnTo>
                    <a:lnTo>
                      <a:pt x="12" y="37"/>
                    </a:lnTo>
                    <a:lnTo>
                      <a:pt x="11" y="32"/>
                    </a:lnTo>
                    <a:lnTo>
                      <a:pt x="108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4" name="Freeform 27"/>
              <p:cNvSpPr>
                <a:spLocks/>
              </p:cNvSpPr>
              <p:nvPr/>
            </p:nvSpPr>
            <p:spPr bwMode="auto">
              <a:xfrm>
                <a:off x="4986" y="779"/>
                <a:ext cx="187" cy="262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55" y="9"/>
                  </a:cxn>
                  <a:cxn ang="0">
                    <a:pos x="63" y="14"/>
                  </a:cxn>
                  <a:cxn ang="0">
                    <a:pos x="70" y="19"/>
                  </a:cxn>
                  <a:cxn ang="0">
                    <a:pos x="77" y="27"/>
                  </a:cxn>
                  <a:cxn ang="0">
                    <a:pos x="83" y="33"/>
                  </a:cxn>
                  <a:cxn ang="0">
                    <a:pos x="89" y="42"/>
                  </a:cxn>
                  <a:cxn ang="0">
                    <a:pos x="93" y="51"/>
                  </a:cxn>
                  <a:cxn ang="0">
                    <a:pos x="98" y="60"/>
                  </a:cxn>
                  <a:cxn ang="0">
                    <a:pos x="98" y="70"/>
                  </a:cxn>
                  <a:cxn ang="0">
                    <a:pos x="97" y="79"/>
                  </a:cxn>
                  <a:cxn ang="0">
                    <a:pos x="96" y="88"/>
                  </a:cxn>
                  <a:cxn ang="0">
                    <a:pos x="95" y="97"/>
                  </a:cxn>
                  <a:cxn ang="0">
                    <a:pos x="93" y="106"/>
                  </a:cxn>
                  <a:cxn ang="0">
                    <a:pos x="94" y="116"/>
                  </a:cxn>
                  <a:cxn ang="0">
                    <a:pos x="96" y="127"/>
                  </a:cxn>
                  <a:cxn ang="0">
                    <a:pos x="99" y="138"/>
                  </a:cxn>
                  <a:cxn ang="0">
                    <a:pos x="103" y="147"/>
                  </a:cxn>
                  <a:cxn ang="0">
                    <a:pos x="107" y="157"/>
                  </a:cxn>
                  <a:cxn ang="0">
                    <a:pos x="112" y="167"/>
                  </a:cxn>
                  <a:cxn ang="0">
                    <a:pos x="118" y="175"/>
                  </a:cxn>
                  <a:cxn ang="0">
                    <a:pos x="124" y="183"/>
                  </a:cxn>
                  <a:cxn ang="0">
                    <a:pos x="132" y="186"/>
                  </a:cxn>
                  <a:cxn ang="0">
                    <a:pos x="141" y="190"/>
                  </a:cxn>
                  <a:cxn ang="0">
                    <a:pos x="150" y="194"/>
                  </a:cxn>
                  <a:cxn ang="0">
                    <a:pos x="156" y="200"/>
                  </a:cxn>
                  <a:cxn ang="0">
                    <a:pos x="163" y="206"/>
                  </a:cxn>
                  <a:cxn ang="0">
                    <a:pos x="171" y="211"/>
                  </a:cxn>
                  <a:cxn ang="0">
                    <a:pos x="177" y="219"/>
                  </a:cxn>
                  <a:cxn ang="0">
                    <a:pos x="181" y="228"/>
                  </a:cxn>
                  <a:cxn ang="0">
                    <a:pos x="184" y="236"/>
                  </a:cxn>
                  <a:cxn ang="0">
                    <a:pos x="185" y="247"/>
                  </a:cxn>
                  <a:cxn ang="0">
                    <a:pos x="184" y="256"/>
                  </a:cxn>
                  <a:cxn ang="0">
                    <a:pos x="181" y="261"/>
                  </a:cxn>
                  <a:cxn ang="0">
                    <a:pos x="174" y="255"/>
                  </a:cxn>
                  <a:cxn ang="0">
                    <a:pos x="170" y="246"/>
                  </a:cxn>
                  <a:cxn ang="0">
                    <a:pos x="165" y="236"/>
                  </a:cxn>
                  <a:cxn ang="0">
                    <a:pos x="157" y="231"/>
                  </a:cxn>
                  <a:cxn ang="0">
                    <a:pos x="150" y="226"/>
                  </a:cxn>
                  <a:cxn ang="0">
                    <a:pos x="143" y="221"/>
                  </a:cxn>
                  <a:cxn ang="0">
                    <a:pos x="134" y="218"/>
                  </a:cxn>
                  <a:cxn ang="0">
                    <a:pos x="126" y="214"/>
                  </a:cxn>
                  <a:cxn ang="0">
                    <a:pos x="118" y="210"/>
                  </a:cxn>
                  <a:cxn ang="0">
                    <a:pos x="110" y="207"/>
                  </a:cxn>
                  <a:cxn ang="0">
                    <a:pos x="102" y="203"/>
                  </a:cxn>
                  <a:cxn ang="0">
                    <a:pos x="95" y="198"/>
                  </a:cxn>
                  <a:cxn ang="0">
                    <a:pos x="87" y="193"/>
                  </a:cxn>
                  <a:cxn ang="0">
                    <a:pos x="81" y="186"/>
                  </a:cxn>
                  <a:cxn ang="0">
                    <a:pos x="75" y="177"/>
                  </a:cxn>
                  <a:cxn ang="0">
                    <a:pos x="71" y="166"/>
                  </a:cxn>
                  <a:cxn ang="0">
                    <a:pos x="65" y="157"/>
                  </a:cxn>
                  <a:cxn ang="0">
                    <a:pos x="61" y="148"/>
                  </a:cxn>
                  <a:cxn ang="0">
                    <a:pos x="56" y="138"/>
                  </a:cxn>
                  <a:cxn ang="0">
                    <a:pos x="50" y="130"/>
                  </a:cxn>
                  <a:cxn ang="0">
                    <a:pos x="43" y="123"/>
                  </a:cxn>
                  <a:cxn ang="0">
                    <a:pos x="37" y="115"/>
                  </a:cxn>
                  <a:cxn ang="0">
                    <a:pos x="30" y="110"/>
                  </a:cxn>
                  <a:cxn ang="0">
                    <a:pos x="21" y="107"/>
                  </a:cxn>
                  <a:cxn ang="0">
                    <a:pos x="14" y="101"/>
                  </a:cxn>
                  <a:cxn ang="0">
                    <a:pos x="8" y="95"/>
                  </a:cxn>
                  <a:cxn ang="0">
                    <a:pos x="0" y="90"/>
                  </a:cxn>
                </a:cxnLst>
                <a:rect l="0" t="0" r="r" b="b"/>
                <a:pathLst>
                  <a:path w="187" h="262">
                    <a:moveTo>
                      <a:pt x="45" y="0"/>
                    </a:moveTo>
                    <a:lnTo>
                      <a:pt x="48" y="4"/>
                    </a:lnTo>
                    <a:lnTo>
                      <a:pt x="51" y="7"/>
                    </a:lnTo>
                    <a:lnTo>
                      <a:pt x="55" y="9"/>
                    </a:lnTo>
                    <a:lnTo>
                      <a:pt x="59" y="11"/>
                    </a:lnTo>
                    <a:lnTo>
                      <a:pt x="63" y="14"/>
                    </a:lnTo>
                    <a:lnTo>
                      <a:pt x="66" y="17"/>
                    </a:lnTo>
                    <a:lnTo>
                      <a:pt x="70" y="19"/>
                    </a:lnTo>
                    <a:lnTo>
                      <a:pt x="73" y="24"/>
                    </a:lnTo>
                    <a:lnTo>
                      <a:pt x="77" y="27"/>
                    </a:lnTo>
                    <a:lnTo>
                      <a:pt x="80" y="30"/>
                    </a:lnTo>
                    <a:lnTo>
                      <a:pt x="83" y="33"/>
                    </a:lnTo>
                    <a:lnTo>
                      <a:pt x="86" y="38"/>
                    </a:lnTo>
                    <a:lnTo>
                      <a:pt x="89" y="42"/>
                    </a:lnTo>
                    <a:lnTo>
                      <a:pt x="90" y="47"/>
                    </a:lnTo>
                    <a:lnTo>
                      <a:pt x="93" y="51"/>
                    </a:lnTo>
                    <a:lnTo>
                      <a:pt x="95" y="56"/>
                    </a:lnTo>
                    <a:lnTo>
                      <a:pt x="98" y="60"/>
                    </a:lnTo>
                    <a:lnTo>
                      <a:pt x="98" y="65"/>
                    </a:lnTo>
                    <a:lnTo>
                      <a:pt x="98" y="70"/>
                    </a:lnTo>
                    <a:lnTo>
                      <a:pt x="97" y="74"/>
                    </a:lnTo>
                    <a:lnTo>
                      <a:pt x="97" y="79"/>
                    </a:lnTo>
                    <a:lnTo>
                      <a:pt x="96" y="84"/>
                    </a:lnTo>
                    <a:lnTo>
                      <a:pt x="96" y="88"/>
                    </a:lnTo>
                    <a:lnTo>
                      <a:pt x="95" y="93"/>
                    </a:lnTo>
                    <a:lnTo>
                      <a:pt x="95" y="97"/>
                    </a:lnTo>
                    <a:lnTo>
                      <a:pt x="94" y="102"/>
                    </a:lnTo>
                    <a:lnTo>
                      <a:pt x="93" y="106"/>
                    </a:lnTo>
                    <a:lnTo>
                      <a:pt x="94" y="111"/>
                    </a:lnTo>
                    <a:lnTo>
                      <a:pt x="94" y="116"/>
                    </a:lnTo>
                    <a:lnTo>
                      <a:pt x="96" y="122"/>
                    </a:lnTo>
                    <a:lnTo>
                      <a:pt x="96" y="127"/>
                    </a:lnTo>
                    <a:lnTo>
                      <a:pt x="98" y="132"/>
                    </a:lnTo>
                    <a:lnTo>
                      <a:pt x="99" y="138"/>
                    </a:lnTo>
                    <a:lnTo>
                      <a:pt x="102" y="142"/>
                    </a:lnTo>
                    <a:lnTo>
                      <a:pt x="103" y="147"/>
                    </a:lnTo>
                    <a:lnTo>
                      <a:pt x="106" y="152"/>
                    </a:lnTo>
                    <a:lnTo>
                      <a:pt x="107" y="157"/>
                    </a:lnTo>
                    <a:lnTo>
                      <a:pt x="109" y="163"/>
                    </a:lnTo>
                    <a:lnTo>
                      <a:pt x="112" y="167"/>
                    </a:lnTo>
                    <a:lnTo>
                      <a:pt x="115" y="170"/>
                    </a:lnTo>
                    <a:lnTo>
                      <a:pt x="118" y="175"/>
                    </a:lnTo>
                    <a:lnTo>
                      <a:pt x="121" y="178"/>
                    </a:lnTo>
                    <a:lnTo>
                      <a:pt x="124" y="183"/>
                    </a:lnTo>
                    <a:lnTo>
                      <a:pt x="128" y="184"/>
                    </a:lnTo>
                    <a:lnTo>
                      <a:pt x="132" y="186"/>
                    </a:lnTo>
                    <a:lnTo>
                      <a:pt x="138" y="188"/>
                    </a:lnTo>
                    <a:lnTo>
                      <a:pt x="141" y="190"/>
                    </a:lnTo>
                    <a:lnTo>
                      <a:pt x="145" y="192"/>
                    </a:lnTo>
                    <a:lnTo>
                      <a:pt x="150" y="194"/>
                    </a:lnTo>
                    <a:lnTo>
                      <a:pt x="153" y="197"/>
                    </a:lnTo>
                    <a:lnTo>
                      <a:pt x="156" y="200"/>
                    </a:lnTo>
                    <a:lnTo>
                      <a:pt x="160" y="203"/>
                    </a:lnTo>
                    <a:lnTo>
                      <a:pt x="163" y="206"/>
                    </a:lnTo>
                    <a:lnTo>
                      <a:pt x="166" y="209"/>
                    </a:lnTo>
                    <a:lnTo>
                      <a:pt x="171" y="211"/>
                    </a:lnTo>
                    <a:lnTo>
                      <a:pt x="174" y="214"/>
                    </a:lnTo>
                    <a:lnTo>
                      <a:pt x="177" y="219"/>
                    </a:lnTo>
                    <a:lnTo>
                      <a:pt x="180" y="223"/>
                    </a:lnTo>
                    <a:lnTo>
                      <a:pt x="181" y="228"/>
                    </a:lnTo>
                    <a:lnTo>
                      <a:pt x="184" y="232"/>
                    </a:lnTo>
                    <a:lnTo>
                      <a:pt x="184" y="236"/>
                    </a:lnTo>
                    <a:lnTo>
                      <a:pt x="186" y="242"/>
                    </a:lnTo>
                    <a:lnTo>
                      <a:pt x="185" y="247"/>
                    </a:lnTo>
                    <a:lnTo>
                      <a:pt x="185" y="251"/>
                    </a:lnTo>
                    <a:lnTo>
                      <a:pt x="184" y="256"/>
                    </a:lnTo>
                    <a:lnTo>
                      <a:pt x="185" y="261"/>
                    </a:lnTo>
                    <a:lnTo>
                      <a:pt x="181" y="261"/>
                    </a:lnTo>
                    <a:lnTo>
                      <a:pt x="176" y="259"/>
                    </a:lnTo>
                    <a:lnTo>
                      <a:pt x="174" y="255"/>
                    </a:lnTo>
                    <a:lnTo>
                      <a:pt x="171" y="251"/>
                    </a:lnTo>
                    <a:lnTo>
                      <a:pt x="170" y="246"/>
                    </a:lnTo>
                    <a:lnTo>
                      <a:pt x="167" y="241"/>
                    </a:lnTo>
                    <a:lnTo>
                      <a:pt x="165" y="236"/>
                    </a:lnTo>
                    <a:lnTo>
                      <a:pt x="161" y="233"/>
                    </a:lnTo>
                    <a:lnTo>
                      <a:pt x="157" y="231"/>
                    </a:lnTo>
                    <a:lnTo>
                      <a:pt x="153" y="229"/>
                    </a:lnTo>
                    <a:lnTo>
                      <a:pt x="150" y="226"/>
                    </a:lnTo>
                    <a:lnTo>
                      <a:pt x="146" y="223"/>
                    </a:lnTo>
                    <a:lnTo>
                      <a:pt x="143" y="221"/>
                    </a:lnTo>
                    <a:lnTo>
                      <a:pt x="138" y="219"/>
                    </a:lnTo>
                    <a:lnTo>
                      <a:pt x="134" y="218"/>
                    </a:lnTo>
                    <a:lnTo>
                      <a:pt x="130" y="216"/>
                    </a:lnTo>
                    <a:lnTo>
                      <a:pt x="126" y="214"/>
                    </a:lnTo>
                    <a:lnTo>
                      <a:pt x="122" y="212"/>
                    </a:lnTo>
                    <a:lnTo>
                      <a:pt x="118" y="210"/>
                    </a:lnTo>
                    <a:lnTo>
                      <a:pt x="114" y="209"/>
                    </a:lnTo>
                    <a:lnTo>
                      <a:pt x="110" y="207"/>
                    </a:lnTo>
                    <a:lnTo>
                      <a:pt x="106" y="205"/>
                    </a:lnTo>
                    <a:lnTo>
                      <a:pt x="102" y="203"/>
                    </a:lnTo>
                    <a:lnTo>
                      <a:pt x="99" y="200"/>
                    </a:lnTo>
                    <a:lnTo>
                      <a:pt x="95" y="198"/>
                    </a:lnTo>
                    <a:lnTo>
                      <a:pt x="90" y="197"/>
                    </a:lnTo>
                    <a:lnTo>
                      <a:pt x="87" y="193"/>
                    </a:lnTo>
                    <a:lnTo>
                      <a:pt x="85" y="189"/>
                    </a:lnTo>
                    <a:lnTo>
                      <a:pt x="81" y="186"/>
                    </a:lnTo>
                    <a:lnTo>
                      <a:pt x="77" y="183"/>
                    </a:lnTo>
                    <a:lnTo>
                      <a:pt x="75" y="177"/>
                    </a:lnTo>
                    <a:lnTo>
                      <a:pt x="72" y="172"/>
                    </a:lnTo>
                    <a:lnTo>
                      <a:pt x="71" y="166"/>
                    </a:lnTo>
                    <a:lnTo>
                      <a:pt x="67" y="162"/>
                    </a:lnTo>
                    <a:lnTo>
                      <a:pt x="65" y="157"/>
                    </a:lnTo>
                    <a:lnTo>
                      <a:pt x="63" y="152"/>
                    </a:lnTo>
                    <a:lnTo>
                      <a:pt x="61" y="148"/>
                    </a:lnTo>
                    <a:lnTo>
                      <a:pt x="58" y="144"/>
                    </a:lnTo>
                    <a:lnTo>
                      <a:pt x="56" y="138"/>
                    </a:lnTo>
                    <a:lnTo>
                      <a:pt x="53" y="133"/>
                    </a:lnTo>
                    <a:lnTo>
                      <a:pt x="50" y="130"/>
                    </a:lnTo>
                    <a:lnTo>
                      <a:pt x="47" y="126"/>
                    </a:lnTo>
                    <a:lnTo>
                      <a:pt x="43" y="123"/>
                    </a:lnTo>
                    <a:lnTo>
                      <a:pt x="41" y="118"/>
                    </a:lnTo>
                    <a:lnTo>
                      <a:pt x="37" y="115"/>
                    </a:lnTo>
                    <a:lnTo>
                      <a:pt x="33" y="113"/>
                    </a:lnTo>
                    <a:lnTo>
                      <a:pt x="30" y="110"/>
                    </a:lnTo>
                    <a:lnTo>
                      <a:pt x="26" y="108"/>
                    </a:lnTo>
                    <a:lnTo>
                      <a:pt x="21" y="107"/>
                    </a:lnTo>
                    <a:lnTo>
                      <a:pt x="19" y="103"/>
                    </a:lnTo>
                    <a:lnTo>
                      <a:pt x="14" y="101"/>
                    </a:lnTo>
                    <a:lnTo>
                      <a:pt x="11" y="98"/>
                    </a:lnTo>
                    <a:lnTo>
                      <a:pt x="8" y="95"/>
                    </a:lnTo>
                    <a:lnTo>
                      <a:pt x="3" y="94"/>
                    </a:lnTo>
                    <a:lnTo>
                      <a:pt x="0" y="90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5" name="Freeform 28"/>
              <p:cNvSpPr>
                <a:spLocks/>
              </p:cNvSpPr>
              <p:nvPr/>
            </p:nvSpPr>
            <p:spPr bwMode="auto">
              <a:xfrm>
                <a:off x="4474" y="633"/>
                <a:ext cx="285" cy="112"/>
              </a:xfrm>
              <a:custGeom>
                <a:avLst/>
                <a:gdLst/>
                <a:ahLst/>
                <a:cxnLst>
                  <a:cxn ang="0">
                    <a:pos x="279" y="106"/>
                  </a:cxn>
                  <a:cxn ang="0">
                    <a:pos x="270" y="107"/>
                  </a:cxn>
                  <a:cxn ang="0">
                    <a:pos x="261" y="110"/>
                  </a:cxn>
                  <a:cxn ang="0">
                    <a:pos x="252" y="111"/>
                  </a:cxn>
                  <a:cxn ang="0">
                    <a:pos x="242" y="110"/>
                  </a:cxn>
                  <a:cxn ang="0">
                    <a:pos x="233" y="111"/>
                  </a:cxn>
                  <a:cxn ang="0">
                    <a:pos x="223" y="108"/>
                  </a:cxn>
                  <a:cxn ang="0">
                    <a:pos x="214" y="104"/>
                  </a:cxn>
                  <a:cxn ang="0">
                    <a:pos x="203" y="102"/>
                  </a:cxn>
                  <a:cxn ang="0">
                    <a:pos x="197" y="95"/>
                  </a:cxn>
                  <a:cxn ang="0">
                    <a:pos x="191" y="88"/>
                  </a:cxn>
                  <a:cxn ang="0">
                    <a:pos x="185" y="80"/>
                  </a:cxn>
                  <a:cxn ang="0">
                    <a:pos x="180" y="73"/>
                  </a:cxn>
                  <a:cxn ang="0">
                    <a:pos x="176" y="65"/>
                  </a:cxn>
                  <a:cxn ang="0">
                    <a:pos x="167" y="60"/>
                  </a:cxn>
                  <a:cxn ang="0">
                    <a:pos x="158" y="53"/>
                  </a:cxn>
                  <a:cxn ang="0">
                    <a:pos x="148" y="48"/>
                  </a:cxn>
                  <a:cxn ang="0">
                    <a:pos x="139" y="44"/>
                  </a:cxn>
                  <a:cxn ang="0">
                    <a:pos x="129" y="40"/>
                  </a:cxn>
                  <a:cxn ang="0">
                    <a:pos x="118" y="35"/>
                  </a:cxn>
                  <a:cxn ang="0">
                    <a:pos x="109" y="35"/>
                  </a:cxn>
                  <a:cxn ang="0">
                    <a:pos x="99" y="34"/>
                  </a:cxn>
                  <a:cxn ang="0">
                    <a:pos x="91" y="37"/>
                  </a:cxn>
                  <a:cxn ang="0">
                    <a:pos x="81" y="40"/>
                  </a:cxn>
                  <a:cxn ang="0">
                    <a:pos x="73" y="44"/>
                  </a:cxn>
                  <a:cxn ang="0">
                    <a:pos x="64" y="44"/>
                  </a:cxn>
                  <a:cxn ang="0">
                    <a:pos x="54" y="45"/>
                  </a:cxn>
                  <a:cxn ang="0">
                    <a:pos x="45" y="46"/>
                  </a:cxn>
                  <a:cxn ang="0">
                    <a:pos x="36" y="46"/>
                  </a:cxn>
                  <a:cxn ang="0">
                    <a:pos x="26" y="41"/>
                  </a:cxn>
                  <a:cxn ang="0">
                    <a:pos x="18" y="38"/>
                  </a:cxn>
                  <a:cxn ang="0">
                    <a:pos x="10" y="31"/>
                  </a:cxn>
                  <a:cxn ang="0">
                    <a:pos x="4" y="24"/>
                  </a:cxn>
                  <a:cxn ang="0">
                    <a:pos x="4" y="19"/>
                  </a:cxn>
                  <a:cxn ang="0">
                    <a:pos x="13" y="18"/>
                  </a:cxn>
                  <a:cxn ang="0">
                    <a:pos x="22" y="21"/>
                  </a:cxn>
                  <a:cxn ang="0">
                    <a:pos x="32" y="25"/>
                  </a:cxn>
                  <a:cxn ang="0">
                    <a:pos x="42" y="23"/>
                  </a:cxn>
                  <a:cxn ang="0">
                    <a:pos x="50" y="21"/>
                  </a:cxn>
                  <a:cxn ang="0">
                    <a:pos x="58" y="19"/>
                  </a:cxn>
                  <a:cxn ang="0">
                    <a:pos x="67" y="16"/>
                  </a:cxn>
                  <a:cxn ang="0">
                    <a:pos x="75" y="13"/>
                  </a:cxn>
                  <a:cxn ang="0">
                    <a:pos x="83" y="10"/>
                  </a:cxn>
                  <a:cxn ang="0">
                    <a:pos x="91" y="7"/>
                  </a:cxn>
                  <a:cxn ang="0">
                    <a:pos x="100" y="3"/>
                  </a:cxn>
                  <a:cxn ang="0">
                    <a:pos x="108" y="2"/>
                  </a:cxn>
                  <a:cxn ang="0">
                    <a:pos x="117" y="0"/>
                  </a:cxn>
                  <a:cxn ang="0">
                    <a:pos x="127" y="1"/>
                  </a:cxn>
                  <a:cxn ang="0">
                    <a:pos x="137" y="3"/>
                  </a:cxn>
                  <a:cxn ang="0">
                    <a:pos x="148" y="7"/>
                  </a:cxn>
                  <a:cxn ang="0">
                    <a:pos x="158" y="10"/>
                  </a:cxn>
                  <a:cxn ang="0">
                    <a:pos x="168" y="13"/>
                  </a:cxn>
                  <a:cxn ang="0">
                    <a:pos x="179" y="17"/>
                  </a:cxn>
                  <a:cxn ang="0">
                    <a:pos x="189" y="18"/>
                  </a:cxn>
                  <a:cxn ang="0">
                    <a:pos x="198" y="19"/>
                  </a:cxn>
                  <a:cxn ang="0">
                    <a:pos x="208" y="20"/>
                  </a:cxn>
                  <a:cxn ang="0">
                    <a:pos x="217" y="18"/>
                  </a:cxn>
                  <a:cxn ang="0">
                    <a:pos x="225" y="15"/>
                  </a:cxn>
                  <a:cxn ang="0">
                    <a:pos x="233" y="13"/>
                  </a:cxn>
                  <a:cxn ang="0">
                    <a:pos x="243" y="12"/>
                  </a:cxn>
                  <a:cxn ang="0">
                    <a:pos x="252" y="11"/>
                  </a:cxn>
                </a:cxnLst>
                <a:rect l="0" t="0" r="r" b="b"/>
                <a:pathLst>
                  <a:path w="285" h="112">
                    <a:moveTo>
                      <a:pt x="284" y="107"/>
                    </a:moveTo>
                    <a:lnTo>
                      <a:pt x="279" y="106"/>
                    </a:lnTo>
                    <a:lnTo>
                      <a:pt x="274" y="106"/>
                    </a:lnTo>
                    <a:lnTo>
                      <a:pt x="270" y="107"/>
                    </a:lnTo>
                    <a:lnTo>
                      <a:pt x="265" y="109"/>
                    </a:lnTo>
                    <a:lnTo>
                      <a:pt x="261" y="110"/>
                    </a:lnTo>
                    <a:lnTo>
                      <a:pt x="257" y="110"/>
                    </a:lnTo>
                    <a:lnTo>
                      <a:pt x="252" y="111"/>
                    </a:lnTo>
                    <a:lnTo>
                      <a:pt x="247" y="110"/>
                    </a:lnTo>
                    <a:lnTo>
                      <a:pt x="242" y="110"/>
                    </a:lnTo>
                    <a:lnTo>
                      <a:pt x="238" y="110"/>
                    </a:lnTo>
                    <a:lnTo>
                      <a:pt x="233" y="111"/>
                    </a:lnTo>
                    <a:lnTo>
                      <a:pt x="228" y="109"/>
                    </a:lnTo>
                    <a:lnTo>
                      <a:pt x="223" y="108"/>
                    </a:lnTo>
                    <a:lnTo>
                      <a:pt x="219" y="105"/>
                    </a:lnTo>
                    <a:lnTo>
                      <a:pt x="214" y="104"/>
                    </a:lnTo>
                    <a:lnTo>
                      <a:pt x="209" y="103"/>
                    </a:lnTo>
                    <a:lnTo>
                      <a:pt x="203" y="102"/>
                    </a:lnTo>
                    <a:lnTo>
                      <a:pt x="201" y="98"/>
                    </a:lnTo>
                    <a:lnTo>
                      <a:pt x="197" y="95"/>
                    </a:lnTo>
                    <a:lnTo>
                      <a:pt x="194" y="91"/>
                    </a:lnTo>
                    <a:lnTo>
                      <a:pt x="191" y="88"/>
                    </a:lnTo>
                    <a:lnTo>
                      <a:pt x="189" y="84"/>
                    </a:lnTo>
                    <a:lnTo>
                      <a:pt x="185" y="80"/>
                    </a:lnTo>
                    <a:lnTo>
                      <a:pt x="183" y="76"/>
                    </a:lnTo>
                    <a:lnTo>
                      <a:pt x="180" y="73"/>
                    </a:lnTo>
                    <a:lnTo>
                      <a:pt x="177" y="70"/>
                    </a:lnTo>
                    <a:lnTo>
                      <a:pt x="176" y="65"/>
                    </a:lnTo>
                    <a:lnTo>
                      <a:pt x="171" y="62"/>
                    </a:lnTo>
                    <a:lnTo>
                      <a:pt x="167" y="60"/>
                    </a:lnTo>
                    <a:lnTo>
                      <a:pt x="161" y="57"/>
                    </a:lnTo>
                    <a:lnTo>
                      <a:pt x="158" y="53"/>
                    </a:lnTo>
                    <a:lnTo>
                      <a:pt x="152" y="51"/>
                    </a:lnTo>
                    <a:lnTo>
                      <a:pt x="148" y="48"/>
                    </a:lnTo>
                    <a:lnTo>
                      <a:pt x="143" y="46"/>
                    </a:lnTo>
                    <a:lnTo>
                      <a:pt x="139" y="44"/>
                    </a:lnTo>
                    <a:lnTo>
                      <a:pt x="134" y="42"/>
                    </a:lnTo>
                    <a:lnTo>
                      <a:pt x="129" y="40"/>
                    </a:lnTo>
                    <a:lnTo>
                      <a:pt x="124" y="37"/>
                    </a:lnTo>
                    <a:lnTo>
                      <a:pt x="118" y="35"/>
                    </a:lnTo>
                    <a:lnTo>
                      <a:pt x="114" y="36"/>
                    </a:lnTo>
                    <a:lnTo>
                      <a:pt x="109" y="35"/>
                    </a:lnTo>
                    <a:lnTo>
                      <a:pt x="104" y="35"/>
                    </a:lnTo>
                    <a:lnTo>
                      <a:pt x="99" y="34"/>
                    </a:lnTo>
                    <a:lnTo>
                      <a:pt x="95" y="36"/>
                    </a:lnTo>
                    <a:lnTo>
                      <a:pt x="91" y="37"/>
                    </a:lnTo>
                    <a:lnTo>
                      <a:pt x="85" y="39"/>
                    </a:lnTo>
                    <a:lnTo>
                      <a:pt x="81" y="40"/>
                    </a:lnTo>
                    <a:lnTo>
                      <a:pt x="77" y="42"/>
                    </a:lnTo>
                    <a:lnTo>
                      <a:pt x="73" y="44"/>
                    </a:lnTo>
                    <a:lnTo>
                      <a:pt x="68" y="44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4" y="45"/>
                    </a:lnTo>
                    <a:lnTo>
                      <a:pt x="50" y="45"/>
                    </a:lnTo>
                    <a:lnTo>
                      <a:pt x="45" y="46"/>
                    </a:lnTo>
                    <a:lnTo>
                      <a:pt x="41" y="46"/>
                    </a:lnTo>
                    <a:lnTo>
                      <a:pt x="36" y="46"/>
                    </a:lnTo>
                    <a:lnTo>
                      <a:pt x="31" y="44"/>
                    </a:lnTo>
                    <a:lnTo>
                      <a:pt x="26" y="41"/>
                    </a:lnTo>
                    <a:lnTo>
                      <a:pt x="21" y="41"/>
                    </a:lnTo>
                    <a:lnTo>
                      <a:pt x="18" y="38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4" y="24"/>
                    </a:lnTo>
                    <a:lnTo>
                      <a:pt x="0" y="21"/>
                    </a:lnTo>
                    <a:lnTo>
                      <a:pt x="4" y="19"/>
                    </a:lnTo>
                    <a:lnTo>
                      <a:pt x="8" y="17"/>
                    </a:lnTo>
                    <a:lnTo>
                      <a:pt x="13" y="18"/>
                    </a:lnTo>
                    <a:lnTo>
                      <a:pt x="17" y="18"/>
                    </a:lnTo>
                    <a:lnTo>
                      <a:pt x="22" y="21"/>
                    </a:lnTo>
                    <a:lnTo>
                      <a:pt x="27" y="22"/>
                    </a:lnTo>
                    <a:lnTo>
                      <a:pt x="32" y="25"/>
                    </a:lnTo>
                    <a:lnTo>
                      <a:pt x="37" y="24"/>
                    </a:lnTo>
                    <a:lnTo>
                      <a:pt x="42" y="23"/>
                    </a:lnTo>
                    <a:lnTo>
                      <a:pt x="45" y="21"/>
                    </a:lnTo>
                    <a:lnTo>
                      <a:pt x="50" y="21"/>
                    </a:lnTo>
                    <a:lnTo>
                      <a:pt x="55" y="21"/>
                    </a:lnTo>
                    <a:lnTo>
                      <a:pt x="58" y="19"/>
                    </a:lnTo>
                    <a:lnTo>
                      <a:pt x="63" y="18"/>
                    </a:lnTo>
                    <a:lnTo>
                      <a:pt x="67" y="16"/>
                    </a:lnTo>
                    <a:lnTo>
                      <a:pt x="71" y="14"/>
                    </a:lnTo>
                    <a:lnTo>
                      <a:pt x="75" y="13"/>
                    </a:lnTo>
                    <a:lnTo>
                      <a:pt x="79" y="11"/>
                    </a:lnTo>
                    <a:lnTo>
                      <a:pt x="83" y="10"/>
                    </a:lnTo>
                    <a:lnTo>
                      <a:pt x="88" y="8"/>
                    </a:lnTo>
                    <a:lnTo>
                      <a:pt x="91" y="7"/>
                    </a:lnTo>
                    <a:lnTo>
                      <a:pt x="96" y="5"/>
                    </a:lnTo>
                    <a:lnTo>
                      <a:pt x="100" y="3"/>
                    </a:lnTo>
                    <a:lnTo>
                      <a:pt x="104" y="3"/>
                    </a:lnTo>
                    <a:lnTo>
                      <a:pt x="108" y="2"/>
                    </a:lnTo>
                    <a:lnTo>
                      <a:pt x="113" y="0"/>
                    </a:lnTo>
                    <a:lnTo>
                      <a:pt x="117" y="0"/>
                    </a:lnTo>
                    <a:lnTo>
                      <a:pt x="122" y="1"/>
                    </a:lnTo>
                    <a:lnTo>
                      <a:pt x="127" y="1"/>
                    </a:lnTo>
                    <a:lnTo>
                      <a:pt x="132" y="1"/>
                    </a:lnTo>
                    <a:lnTo>
                      <a:pt x="137" y="3"/>
                    </a:lnTo>
                    <a:lnTo>
                      <a:pt x="143" y="5"/>
                    </a:lnTo>
                    <a:lnTo>
                      <a:pt x="148" y="7"/>
                    </a:lnTo>
                    <a:lnTo>
                      <a:pt x="153" y="8"/>
                    </a:lnTo>
                    <a:lnTo>
                      <a:pt x="158" y="10"/>
                    </a:lnTo>
                    <a:lnTo>
                      <a:pt x="163" y="12"/>
                    </a:lnTo>
                    <a:lnTo>
                      <a:pt x="168" y="13"/>
                    </a:lnTo>
                    <a:lnTo>
                      <a:pt x="173" y="15"/>
                    </a:lnTo>
                    <a:lnTo>
                      <a:pt x="179" y="17"/>
                    </a:lnTo>
                    <a:lnTo>
                      <a:pt x="184" y="19"/>
                    </a:lnTo>
                    <a:lnTo>
                      <a:pt x="189" y="18"/>
                    </a:lnTo>
                    <a:lnTo>
                      <a:pt x="193" y="19"/>
                    </a:lnTo>
                    <a:lnTo>
                      <a:pt x="198" y="19"/>
                    </a:lnTo>
                    <a:lnTo>
                      <a:pt x="204" y="20"/>
                    </a:lnTo>
                    <a:lnTo>
                      <a:pt x="208" y="20"/>
                    </a:lnTo>
                    <a:lnTo>
                      <a:pt x="212" y="18"/>
                    </a:lnTo>
                    <a:lnTo>
                      <a:pt x="217" y="18"/>
                    </a:lnTo>
                    <a:lnTo>
                      <a:pt x="221" y="16"/>
                    </a:lnTo>
                    <a:lnTo>
                      <a:pt x="225" y="15"/>
                    </a:lnTo>
                    <a:lnTo>
                      <a:pt x="229" y="15"/>
                    </a:lnTo>
                    <a:lnTo>
                      <a:pt x="233" y="13"/>
                    </a:lnTo>
                    <a:lnTo>
                      <a:pt x="239" y="13"/>
                    </a:lnTo>
                    <a:lnTo>
                      <a:pt x="243" y="12"/>
                    </a:lnTo>
                    <a:lnTo>
                      <a:pt x="247" y="11"/>
                    </a:lnTo>
                    <a:lnTo>
                      <a:pt x="252" y="11"/>
                    </a:lnTo>
                    <a:lnTo>
                      <a:pt x="284" y="107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Freeform 29"/>
              <p:cNvSpPr>
                <a:spLocks/>
              </p:cNvSpPr>
              <p:nvPr/>
            </p:nvSpPr>
            <p:spPr bwMode="auto">
              <a:xfrm>
                <a:off x="4845" y="281"/>
                <a:ext cx="113" cy="285"/>
              </a:xfrm>
              <a:custGeom>
                <a:avLst/>
                <a:gdLst/>
                <a:ahLst/>
                <a:cxnLst>
                  <a:cxn ang="0">
                    <a:pos x="5" y="279"/>
                  </a:cxn>
                  <a:cxn ang="0">
                    <a:pos x="4" y="270"/>
                  </a:cxn>
                  <a:cxn ang="0">
                    <a:pos x="2" y="261"/>
                  </a:cxn>
                  <a:cxn ang="0">
                    <a:pos x="0" y="253"/>
                  </a:cxn>
                  <a:cxn ang="0">
                    <a:pos x="1" y="243"/>
                  </a:cxn>
                  <a:cxn ang="0">
                    <a:pos x="0" y="234"/>
                  </a:cxn>
                  <a:cxn ang="0">
                    <a:pos x="3" y="223"/>
                  </a:cxn>
                  <a:cxn ang="0">
                    <a:pos x="7" y="214"/>
                  </a:cxn>
                  <a:cxn ang="0">
                    <a:pos x="9" y="204"/>
                  </a:cxn>
                  <a:cxn ang="0">
                    <a:pos x="17" y="198"/>
                  </a:cxn>
                  <a:cxn ang="0">
                    <a:pos x="24" y="192"/>
                  </a:cxn>
                  <a:cxn ang="0">
                    <a:pos x="31" y="186"/>
                  </a:cxn>
                  <a:cxn ang="0">
                    <a:pos x="38" y="180"/>
                  </a:cxn>
                  <a:cxn ang="0">
                    <a:pos x="46" y="175"/>
                  </a:cxn>
                  <a:cxn ang="0">
                    <a:pos x="52" y="167"/>
                  </a:cxn>
                  <a:cxn ang="0">
                    <a:pos x="58" y="158"/>
                  </a:cxn>
                  <a:cxn ang="0">
                    <a:pos x="64" y="148"/>
                  </a:cxn>
                  <a:cxn ang="0">
                    <a:pos x="68" y="139"/>
                  </a:cxn>
                  <a:cxn ang="0">
                    <a:pos x="72" y="129"/>
                  </a:cxn>
                  <a:cxn ang="0">
                    <a:pos x="76" y="119"/>
                  </a:cxn>
                  <a:cxn ang="0">
                    <a:pos x="77" y="109"/>
                  </a:cxn>
                  <a:cxn ang="0">
                    <a:pos x="78" y="99"/>
                  </a:cxn>
                  <a:cxn ang="0">
                    <a:pos x="75" y="91"/>
                  </a:cxn>
                  <a:cxn ang="0">
                    <a:pos x="71" y="81"/>
                  </a:cxn>
                  <a:cxn ang="0">
                    <a:pos x="68" y="73"/>
                  </a:cxn>
                  <a:cxn ang="0">
                    <a:pos x="68" y="64"/>
                  </a:cxn>
                  <a:cxn ang="0">
                    <a:pos x="67" y="54"/>
                  </a:cxn>
                  <a:cxn ang="0">
                    <a:pos x="65" y="46"/>
                  </a:cxn>
                  <a:cxn ang="0">
                    <a:pos x="66" y="36"/>
                  </a:cxn>
                  <a:cxn ang="0">
                    <a:pos x="70" y="27"/>
                  </a:cxn>
                  <a:cxn ang="0">
                    <a:pos x="74" y="19"/>
                  </a:cxn>
                  <a:cxn ang="0">
                    <a:pos x="80" y="10"/>
                  </a:cxn>
                  <a:cxn ang="0">
                    <a:pos x="87" y="5"/>
                  </a:cxn>
                  <a:cxn ang="0">
                    <a:pos x="93" y="4"/>
                  </a:cxn>
                  <a:cxn ang="0">
                    <a:pos x="94" y="13"/>
                  </a:cxn>
                  <a:cxn ang="0">
                    <a:pos x="91" y="22"/>
                  </a:cxn>
                  <a:cxn ang="0">
                    <a:pos x="87" y="33"/>
                  </a:cxn>
                  <a:cxn ang="0">
                    <a:pos x="89" y="41"/>
                  </a:cxn>
                  <a:cxn ang="0">
                    <a:pos x="91" y="50"/>
                  </a:cxn>
                  <a:cxn ang="0">
                    <a:pos x="93" y="59"/>
                  </a:cxn>
                  <a:cxn ang="0">
                    <a:pos x="96" y="67"/>
                  </a:cxn>
                  <a:cxn ang="0">
                    <a:pos x="99" y="75"/>
                  </a:cxn>
                  <a:cxn ang="0">
                    <a:pos x="102" y="84"/>
                  </a:cxn>
                  <a:cxn ang="0">
                    <a:pos x="105" y="92"/>
                  </a:cxn>
                  <a:cxn ang="0">
                    <a:pos x="109" y="100"/>
                  </a:cxn>
                  <a:cxn ang="0">
                    <a:pos x="110" y="109"/>
                  </a:cxn>
                  <a:cxn ang="0">
                    <a:pos x="112" y="118"/>
                  </a:cxn>
                  <a:cxn ang="0">
                    <a:pos x="111" y="127"/>
                  </a:cxn>
                  <a:cxn ang="0">
                    <a:pos x="109" y="137"/>
                  </a:cxn>
                  <a:cxn ang="0">
                    <a:pos x="105" y="148"/>
                  </a:cxn>
                  <a:cxn ang="0">
                    <a:pos x="103" y="159"/>
                  </a:cxn>
                  <a:cxn ang="0">
                    <a:pos x="98" y="168"/>
                  </a:cxn>
                  <a:cxn ang="0">
                    <a:pos x="95" y="179"/>
                  </a:cxn>
                  <a:cxn ang="0">
                    <a:pos x="94" y="189"/>
                  </a:cxn>
                  <a:cxn ang="0">
                    <a:pos x="93" y="198"/>
                  </a:cxn>
                  <a:cxn ang="0">
                    <a:pos x="92" y="208"/>
                  </a:cxn>
                  <a:cxn ang="0">
                    <a:pos x="94" y="217"/>
                  </a:cxn>
                  <a:cxn ang="0">
                    <a:pos x="97" y="225"/>
                  </a:cxn>
                  <a:cxn ang="0">
                    <a:pos x="98" y="234"/>
                  </a:cxn>
                  <a:cxn ang="0">
                    <a:pos x="99" y="243"/>
                  </a:cxn>
                  <a:cxn ang="0">
                    <a:pos x="101" y="252"/>
                  </a:cxn>
                </a:cxnLst>
                <a:rect l="0" t="0" r="r" b="b"/>
                <a:pathLst>
                  <a:path w="113" h="285">
                    <a:moveTo>
                      <a:pt x="4" y="284"/>
                    </a:moveTo>
                    <a:lnTo>
                      <a:pt x="5" y="279"/>
                    </a:lnTo>
                    <a:lnTo>
                      <a:pt x="5" y="274"/>
                    </a:lnTo>
                    <a:lnTo>
                      <a:pt x="4" y="270"/>
                    </a:lnTo>
                    <a:lnTo>
                      <a:pt x="2" y="266"/>
                    </a:lnTo>
                    <a:lnTo>
                      <a:pt x="2" y="261"/>
                    </a:lnTo>
                    <a:lnTo>
                      <a:pt x="2" y="257"/>
                    </a:lnTo>
                    <a:lnTo>
                      <a:pt x="0" y="253"/>
                    </a:lnTo>
                    <a:lnTo>
                      <a:pt x="1" y="247"/>
                    </a:lnTo>
                    <a:lnTo>
                      <a:pt x="1" y="243"/>
                    </a:lnTo>
                    <a:lnTo>
                      <a:pt x="1" y="238"/>
                    </a:lnTo>
                    <a:lnTo>
                      <a:pt x="0" y="234"/>
                    </a:lnTo>
                    <a:lnTo>
                      <a:pt x="2" y="228"/>
                    </a:lnTo>
                    <a:lnTo>
                      <a:pt x="3" y="223"/>
                    </a:lnTo>
                    <a:lnTo>
                      <a:pt x="6" y="219"/>
                    </a:lnTo>
                    <a:lnTo>
                      <a:pt x="7" y="214"/>
                    </a:lnTo>
                    <a:lnTo>
                      <a:pt x="9" y="209"/>
                    </a:lnTo>
                    <a:lnTo>
                      <a:pt x="9" y="204"/>
                    </a:lnTo>
                    <a:lnTo>
                      <a:pt x="13" y="201"/>
                    </a:lnTo>
                    <a:lnTo>
                      <a:pt x="17" y="198"/>
                    </a:lnTo>
                    <a:lnTo>
                      <a:pt x="20" y="194"/>
                    </a:lnTo>
                    <a:lnTo>
                      <a:pt x="24" y="192"/>
                    </a:lnTo>
                    <a:lnTo>
                      <a:pt x="28" y="189"/>
                    </a:lnTo>
                    <a:lnTo>
                      <a:pt x="31" y="186"/>
                    </a:lnTo>
                    <a:lnTo>
                      <a:pt x="35" y="183"/>
                    </a:lnTo>
                    <a:lnTo>
                      <a:pt x="38" y="180"/>
                    </a:lnTo>
                    <a:lnTo>
                      <a:pt x="42" y="177"/>
                    </a:lnTo>
                    <a:lnTo>
                      <a:pt x="46" y="175"/>
                    </a:lnTo>
                    <a:lnTo>
                      <a:pt x="49" y="171"/>
                    </a:lnTo>
                    <a:lnTo>
                      <a:pt x="52" y="167"/>
                    </a:lnTo>
                    <a:lnTo>
                      <a:pt x="55" y="161"/>
                    </a:lnTo>
                    <a:lnTo>
                      <a:pt x="58" y="158"/>
                    </a:lnTo>
                    <a:lnTo>
                      <a:pt x="61" y="152"/>
                    </a:lnTo>
                    <a:lnTo>
                      <a:pt x="64" y="148"/>
                    </a:lnTo>
                    <a:lnTo>
                      <a:pt x="65" y="143"/>
                    </a:lnTo>
                    <a:lnTo>
                      <a:pt x="68" y="139"/>
                    </a:lnTo>
                    <a:lnTo>
                      <a:pt x="70" y="134"/>
                    </a:lnTo>
                    <a:lnTo>
                      <a:pt x="72" y="129"/>
                    </a:lnTo>
                    <a:lnTo>
                      <a:pt x="75" y="123"/>
                    </a:lnTo>
                    <a:lnTo>
                      <a:pt x="76" y="119"/>
                    </a:lnTo>
                    <a:lnTo>
                      <a:pt x="76" y="114"/>
                    </a:lnTo>
                    <a:lnTo>
                      <a:pt x="77" y="109"/>
                    </a:lnTo>
                    <a:lnTo>
                      <a:pt x="77" y="104"/>
                    </a:lnTo>
                    <a:lnTo>
                      <a:pt x="78" y="99"/>
                    </a:lnTo>
                    <a:lnTo>
                      <a:pt x="76" y="95"/>
                    </a:lnTo>
                    <a:lnTo>
                      <a:pt x="75" y="91"/>
                    </a:lnTo>
                    <a:lnTo>
                      <a:pt x="73" y="85"/>
                    </a:lnTo>
                    <a:lnTo>
                      <a:pt x="71" y="81"/>
                    </a:lnTo>
                    <a:lnTo>
                      <a:pt x="70" y="77"/>
                    </a:lnTo>
                    <a:lnTo>
                      <a:pt x="68" y="73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67" y="59"/>
                    </a:lnTo>
                    <a:lnTo>
                      <a:pt x="67" y="54"/>
                    </a:lnTo>
                    <a:lnTo>
                      <a:pt x="67" y="50"/>
                    </a:lnTo>
                    <a:lnTo>
                      <a:pt x="65" y="46"/>
                    </a:lnTo>
                    <a:lnTo>
                      <a:pt x="65" y="41"/>
                    </a:lnTo>
                    <a:lnTo>
                      <a:pt x="66" y="36"/>
                    </a:lnTo>
                    <a:lnTo>
                      <a:pt x="68" y="31"/>
                    </a:lnTo>
                    <a:lnTo>
                      <a:pt x="70" y="27"/>
                    </a:lnTo>
                    <a:lnTo>
                      <a:pt x="70" y="22"/>
                    </a:lnTo>
                    <a:lnTo>
                      <a:pt x="74" y="19"/>
                    </a:lnTo>
                    <a:lnTo>
                      <a:pt x="76" y="13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7" y="5"/>
                    </a:lnTo>
                    <a:lnTo>
                      <a:pt x="90" y="0"/>
                    </a:lnTo>
                    <a:lnTo>
                      <a:pt x="93" y="4"/>
                    </a:lnTo>
                    <a:lnTo>
                      <a:pt x="95" y="8"/>
                    </a:lnTo>
                    <a:lnTo>
                      <a:pt x="94" y="13"/>
                    </a:lnTo>
                    <a:lnTo>
                      <a:pt x="94" y="18"/>
                    </a:lnTo>
                    <a:lnTo>
                      <a:pt x="91" y="22"/>
                    </a:lnTo>
                    <a:lnTo>
                      <a:pt x="90" y="27"/>
                    </a:lnTo>
                    <a:lnTo>
                      <a:pt x="87" y="33"/>
                    </a:lnTo>
                    <a:lnTo>
                      <a:pt x="87" y="38"/>
                    </a:lnTo>
                    <a:lnTo>
                      <a:pt x="89" y="41"/>
                    </a:lnTo>
                    <a:lnTo>
                      <a:pt x="91" y="45"/>
                    </a:lnTo>
                    <a:lnTo>
                      <a:pt x="91" y="50"/>
                    </a:lnTo>
                    <a:lnTo>
                      <a:pt x="91" y="55"/>
                    </a:lnTo>
                    <a:lnTo>
                      <a:pt x="93" y="59"/>
                    </a:lnTo>
                    <a:lnTo>
                      <a:pt x="94" y="63"/>
                    </a:lnTo>
                    <a:lnTo>
                      <a:pt x="96" y="67"/>
                    </a:lnTo>
                    <a:lnTo>
                      <a:pt x="98" y="71"/>
                    </a:lnTo>
                    <a:lnTo>
                      <a:pt x="99" y="75"/>
                    </a:lnTo>
                    <a:lnTo>
                      <a:pt x="101" y="79"/>
                    </a:lnTo>
                    <a:lnTo>
                      <a:pt x="102" y="84"/>
                    </a:lnTo>
                    <a:lnTo>
                      <a:pt x="104" y="88"/>
                    </a:lnTo>
                    <a:lnTo>
                      <a:pt x="105" y="92"/>
                    </a:lnTo>
                    <a:lnTo>
                      <a:pt x="107" y="96"/>
                    </a:lnTo>
                    <a:lnTo>
                      <a:pt x="109" y="100"/>
                    </a:lnTo>
                    <a:lnTo>
                      <a:pt x="109" y="104"/>
                    </a:lnTo>
                    <a:lnTo>
                      <a:pt x="110" y="109"/>
                    </a:lnTo>
                    <a:lnTo>
                      <a:pt x="112" y="113"/>
                    </a:lnTo>
                    <a:lnTo>
                      <a:pt x="112" y="118"/>
                    </a:lnTo>
                    <a:lnTo>
                      <a:pt x="111" y="122"/>
                    </a:lnTo>
                    <a:lnTo>
                      <a:pt x="111" y="127"/>
                    </a:lnTo>
                    <a:lnTo>
                      <a:pt x="111" y="132"/>
                    </a:lnTo>
                    <a:lnTo>
                      <a:pt x="109" y="137"/>
                    </a:lnTo>
                    <a:lnTo>
                      <a:pt x="107" y="142"/>
                    </a:lnTo>
                    <a:lnTo>
                      <a:pt x="105" y="148"/>
                    </a:lnTo>
                    <a:lnTo>
                      <a:pt x="104" y="153"/>
                    </a:lnTo>
                    <a:lnTo>
                      <a:pt x="103" y="159"/>
                    </a:lnTo>
                    <a:lnTo>
                      <a:pt x="100" y="163"/>
                    </a:lnTo>
                    <a:lnTo>
                      <a:pt x="98" y="168"/>
                    </a:lnTo>
                    <a:lnTo>
                      <a:pt x="97" y="173"/>
                    </a:lnTo>
                    <a:lnTo>
                      <a:pt x="95" y="179"/>
                    </a:lnTo>
                    <a:lnTo>
                      <a:pt x="94" y="184"/>
                    </a:lnTo>
                    <a:lnTo>
                      <a:pt x="94" y="189"/>
                    </a:lnTo>
                    <a:lnTo>
                      <a:pt x="93" y="194"/>
                    </a:lnTo>
                    <a:lnTo>
                      <a:pt x="93" y="198"/>
                    </a:lnTo>
                    <a:lnTo>
                      <a:pt x="92" y="203"/>
                    </a:lnTo>
                    <a:lnTo>
                      <a:pt x="92" y="208"/>
                    </a:lnTo>
                    <a:lnTo>
                      <a:pt x="94" y="212"/>
                    </a:lnTo>
                    <a:lnTo>
                      <a:pt x="94" y="217"/>
                    </a:lnTo>
                    <a:lnTo>
                      <a:pt x="96" y="221"/>
                    </a:lnTo>
                    <a:lnTo>
                      <a:pt x="97" y="225"/>
                    </a:lnTo>
                    <a:lnTo>
                      <a:pt x="97" y="230"/>
                    </a:lnTo>
                    <a:lnTo>
                      <a:pt x="98" y="234"/>
                    </a:lnTo>
                    <a:lnTo>
                      <a:pt x="99" y="239"/>
                    </a:lnTo>
                    <a:lnTo>
                      <a:pt x="99" y="243"/>
                    </a:lnTo>
                    <a:lnTo>
                      <a:pt x="100" y="247"/>
                    </a:lnTo>
                    <a:lnTo>
                      <a:pt x="101" y="252"/>
                    </a:lnTo>
                    <a:lnTo>
                      <a:pt x="4" y="284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7" name="Freeform 30"/>
              <p:cNvSpPr>
                <a:spLocks/>
              </p:cNvSpPr>
              <p:nvPr/>
            </p:nvSpPr>
            <p:spPr bwMode="auto">
              <a:xfrm>
                <a:off x="4613" y="353"/>
                <a:ext cx="187" cy="261"/>
              </a:xfrm>
              <a:custGeom>
                <a:avLst/>
                <a:gdLst/>
                <a:ahLst/>
                <a:cxnLst>
                  <a:cxn ang="0">
                    <a:pos x="138" y="256"/>
                  </a:cxn>
                  <a:cxn ang="0">
                    <a:pos x="131" y="251"/>
                  </a:cxn>
                  <a:cxn ang="0">
                    <a:pos x="123" y="246"/>
                  </a:cxn>
                  <a:cxn ang="0">
                    <a:pos x="116" y="241"/>
                  </a:cxn>
                  <a:cxn ang="0">
                    <a:pos x="109" y="234"/>
                  </a:cxn>
                  <a:cxn ang="0">
                    <a:pos x="103" y="227"/>
                  </a:cxn>
                  <a:cxn ang="0">
                    <a:pos x="97" y="218"/>
                  </a:cxn>
                  <a:cxn ang="0">
                    <a:pos x="93" y="209"/>
                  </a:cxn>
                  <a:cxn ang="0">
                    <a:pos x="88" y="200"/>
                  </a:cxn>
                  <a:cxn ang="0">
                    <a:pos x="88" y="191"/>
                  </a:cxn>
                  <a:cxn ang="0">
                    <a:pos x="89" y="182"/>
                  </a:cxn>
                  <a:cxn ang="0">
                    <a:pos x="90" y="172"/>
                  </a:cxn>
                  <a:cxn ang="0">
                    <a:pos x="91" y="163"/>
                  </a:cxn>
                  <a:cxn ang="0">
                    <a:pos x="94" y="155"/>
                  </a:cxn>
                  <a:cxn ang="0">
                    <a:pos x="92" y="145"/>
                  </a:cxn>
                  <a:cxn ang="0">
                    <a:pos x="90" y="134"/>
                  </a:cxn>
                  <a:cxn ang="0">
                    <a:pos x="87" y="123"/>
                  </a:cxn>
                  <a:cxn ang="0">
                    <a:pos x="83" y="113"/>
                  </a:cxn>
                  <a:cxn ang="0">
                    <a:pos x="79" y="104"/>
                  </a:cxn>
                  <a:cxn ang="0">
                    <a:pos x="75" y="94"/>
                  </a:cxn>
                  <a:cxn ang="0">
                    <a:pos x="68" y="86"/>
                  </a:cxn>
                  <a:cxn ang="0">
                    <a:pos x="62" y="78"/>
                  </a:cxn>
                  <a:cxn ang="0">
                    <a:pos x="54" y="75"/>
                  </a:cxn>
                  <a:cxn ang="0">
                    <a:pos x="45" y="71"/>
                  </a:cxn>
                  <a:cxn ang="0">
                    <a:pos x="37" y="67"/>
                  </a:cxn>
                  <a:cxn ang="0">
                    <a:pos x="30" y="61"/>
                  </a:cxn>
                  <a:cxn ang="0">
                    <a:pos x="23" y="55"/>
                  </a:cxn>
                  <a:cxn ang="0">
                    <a:pos x="15" y="50"/>
                  </a:cxn>
                  <a:cxn ang="0">
                    <a:pos x="9" y="42"/>
                  </a:cxn>
                  <a:cxn ang="0">
                    <a:pos x="6" y="33"/>
                  </a:cxn>
                  <a:cxn ang="0">
                    <a:pos x="2" y="25"/>
                  </a:cxn>
                  <a:cxn ang="0">
                    <a:pos x="1" y="14"/>
                  </a:cxn>
                  <a:cxn ang="0">
                    <a:pos x="2" y="6"/>
                  </a:cxn>
                  <a:cxn ang="0">
                    <a:pos x="6" y="1"/>
                  </a:cxn>
                  <a:cxn ang="0">
                    <a:pos x="12" y="7"/>
                  </a:cxn>
                  <a:cxn ang="0">
                    <a:pos x="17" y="15"/>
                  </a:cxn>
                  <a:cxn ang="0">
                    <a:pos x="22" y="26"/>
                  </a:cxn>
                  <a:cxn ang="0">
                    <a:pos x="29" y="30"/>
                  </a:cxn>
                  <a:cxn ang="0">
                    <a:pos x="37" y="35"/>
                  </a:cxn>
                  <a:cxn ang="0">
                    <a:pos x="44" y="40"/>
                  </a:cxn>
                  <a:cxn ang="0">
                    <a:pos x="52" y="43"/>
                  </a:cxn>
                  <a:cxn ang="0">
                    <a:pos x="60" y="47"/>
                  </a:cxn>
                  <a:cxn ang="0">
                    <a:pos x="68" y="51"/>
                  </a:cxn>
                  <a:cxn ang="0">
                    <a:pos x="76" y="54"/>
                  </a:cxn>
                  <a:cxn ang="0">
                    <a:pos x="84" y="58"/>
                  </a:cxn>
                  <a:cxn ang="0">
                    <a:pos x="92" y="62"/>
                  </a:cxn>
                  <a:cxn ang="0">
                    <a:pos x="99" y="68"/>
                  </a:cxn>
                  <a:cxn ang="0">
                    <a:pos x="105" y="75"/>
                  </a:cxn>
                  <a:cxn ang="0">
                    <a:pos x="111" y="84"/>
                  </a:cxn>
                  <a:cxn ang="0">
                    <a:pos x="116" y="95"/>
                  </a:cxn>
                  <a:cxn ang="0">
                    <a:pos x="121" y="103"/>
                  </a:cxn>
                  <a:cxn ang="0">
                    <a:pos x="125" y="113"/>
                  </a:cxn>
                  <a:cxn ang="0">
                    <a:pos x="130" y="123"/>
                  </a:cxn>
                  <a:cxn ang="0">
                    <a:pos x="137" y="131"/>
                  </a:cxn>
                  <a:cxn ang="0">
                    <a:pos x="143" y="138"/>
                  </a:cxn>
                  <a:cxn ang="0">
                    <a:pos x="148" y="146"/>
                  </a:cxn>
                  <a:cxn ang="0">
                    <a:pos x="156" y="150"/>
                  </a:cxn>
                  <a:cxn ang="0">
                    <a:pos x="164" y="154"/>
                  </a:cxn>
                  <a:cxn ang="0">
                    <a:pos x="172" y="159"/>
                  </a:cxn>
                  <a:cxn ang="0">
                    <a:pos x="178" y="165"/>
                  </a:cxn>
                  <a:cxn ang="0">
                    <a:pos x="186" y="170"/>
                  </a:cxn>
                </a:cxnLst>
                <a:rect l="0" t="0" r="r" b="b"/>
                <a:pathLst>
                  <a:path w="187" h="261">
                    <a:moveTo>
                      <a:pt x="141" y="260"/>
                    </a:moveTo>
                    <a:lnTo>
                      <a:pt x="138" y="256"/>
                    </a:lnTo>
                    <a:lnTo>
                      <a:pt x="135" y="253"/>
                    </a:lnTo>
                    <a:lnTo>
                      <a:pt x="131" y="251"/>
                    </a:lnTo>
                    <a:lnTo>
                      <a:pt x="127" y="249"/>
                    </a:lnTo>
                    <a:lnTo>
                      <a:pt x="123" y="246"/>
                    </a:lnTo>
                    <a:lnTo>
                      <a:pt x="120" y="243"/>
                    </a:lnTo>
                    <a:lnTo>
                      <a:pt x="116" y="241"/>
                    </a:lnTo>
                    <a:lnTo>
                      <a:pt x="113" y="236"/>
                    </a:lnTo>
                    <a:lnTo>
                      <a:pt x="109" y="234"/>
                    </a:lnTo>
                    <a:lnTo>
                      <a:pt x="106" y="231"/>
                    </a:lnTo>
                    <a:lnTo>
                      <a:pt x="103" y="227"/>
                    </a:lnTo>
                    <a:lnTo>
                      <a:pt x="100" y="223"/>
                    </a:lnTo>
                    <a:lnTo>
                      <a:pt x="97" y="218"/>
                    </a:lnTo>
                    <a:lnTo>
                      <a:pt x="96" y="213"/>
                    </a:lnTo>
                    <a:lnTo>
                      <a:pt x="93" y="209"/>
                    </a:lnTo>
                    <a:lnTo>
                      <a:pt x="91" y="205"/>
                    </a:lnTo>
                    <a:lnTo>
                      <a:pt x="88" y="200"/>
                    </a:lnTo>
                    <a:lnTo>
                      <a:pt x="88" y="196"/>
                    </a:lnTo>
                    <a:lnTo>
                      <a:pt x="88" y="191"/>
                    </a:lnTo>
                    <a:lnTo>
                      <a:pt x="89" y="186"/>
                    </a:lnTo>
                    <a:lnTo>
                      <a:pt x="89" y="182"/>
                    </a:lnTo>
                    <a:lnTo>
                      <a:pt x="90" y="177"/>
                    </a:lnTo>
                    <a:lnTo>
                      <a:pt x="90" y="172"/>
                    </a:lnTo>
                    <a:lnTo>
                      <a:pt x="91" y="168"/>
                    </a:lnTo>
                    <a:lnTo>
                      <a:pt x="91" y="163"/>
                    </a:lnTo>
                    <a:lnTo>
                      <a:pt x="92" y="159"/>
                    </a:lnTo>
                    <a:lnTo>
                      <a:pt x="94" y="155"/>
                    </a:lnTo>
                    <a:lnTo>
                      <a:pt x="93" y="150"/>
                    </a:lnTo>
                    <a:lnTo>
                      <a:pt x="92" y="145"/>
                    </a:lnTo>
                    <a:lnTo>
                      <a:pt x="89" y="138"/>
                    </a:lnTo>
                    <a:lnTo>
                      <a:pt x="90" y="134"/>
                    </a:lnTo>
                    <a:lnTo>
                      <a:pt x="88" y="128"/>
                    </a:lnTo>
                    <a:lnTo>
                      <a:pt x="87" y="123"/>
                    </a:lnTo>
                    <a:lnTo>
                      <a:pt x="84" y="118"/>
                    </a:lnTo>
                    <a:lnTo>
                      <a:pt x="83" y="113"/>
                    </a:lnTo>
                    <a:lnTo>
                      <a:pt x="80" y="109"/>
                    </a:lnTo>
                    <a:lnTo>
                      <a:pt x="79" y="104"/>
                    </a:lnTo>
                    <a:lnTo>
                      <a:pt x="77" y="98"/>
                    </a:lnTo>
                    <a:lnTo>
                      <a:pt x="75" y="94"/>
                    </a:lnTo>
                    <a:lnTo>
                      <a:pt x="71" y="90"/>
                    </a:lnTo>
                    <a:lnTo>
                      <a:pt x="68" y="86"/>
                    </a:lnTo>
                    <a:lnTo>
                      <a:pt x="65" y="83"/>
                    </a:lnTo>
                    <a:lnTo>
                      <a:pt x="62" y="78"/>
                    </a:lnTo>
                    <a:lnTo>
                      <a:pt x="58" y="77"/>
                    </a:lnTo>
                    <a:lnTo>
                      <a:pt x="54" y="75"/>
                    </a:lnTo>
                    <a:lnTo>
                      <a:pt x="48" y="72"/>
                    </a:lnTo>
                    <a:lnTo>
                      <a:pt x="45" y="71"/>
                    </a:lnTo>
                    <a:lnTo>
                      <a:pt x="41" y="69"/>
                    </a:lnTo>
                    <a:lnTo>
                      <a:pt x="37" y="67"/>
                    </a:lnTo>
                    <a:lnTo>
                      <a:pt x="33" y="64"/>
                    </a:lnTo>
                    <a:lnTo>
                      <a:pt x="30" y="61"/>
                    </a:lnTo>
                    <a:lnTo>
                      <a:pt x="26" y="58"/>
                    </a:lnTo>
                    <a:lnTo>
                      <a:pt x="23" y="55"/>
                    </a:lnTo>
                    <a:lnTo>
                      <a:pt x="20" y="52"/>
                    </a:lnTo>
                    <a:lnTo>
                      <a:pt x="15" y="50"/>
                    </a:lnTo>
                    <a:lnTo>
                      <a:pt x="12" y="46"/>
                    </a:lnTo>
                    <a:lnTo>
                      <a:pt x="9" y="42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2" y="29"/>
                    </a:lnTo>
                    <a:lnTo>
                      <a:pt x="2" y="25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2" y="6"/>
                    </a:lnTo>
                    <a:lnTo>
                      <a:pt x="1" y="0"/>
                    </a:lnTo>
                    <a:lnTo>
                      <a:pt x="6" y="1"/>
                    </a:lnTo>
                    <a:lnTo>
                      <a:pt x="10" y="2"/>
                    </a:lnTo>
                    <a:lnTo>
                      <a:pt x="12" y="7"/>
                    </a:lnTo>
                    <a:lnTo>
                      <a:pt x="16" y="10"/>
                    </a:lnTo>
                    <a:lnTo>
                      <a:pt x="17" y="15"/>
                    </a:lnTo>
                    <a:lnTo>
                      <a:pt x="19" y="19"/>
                    </a:lnTo>
                    <a:lnTo>
                      <a:pt x="22" y="26"/>
                    </a:lnTo>
                    <a:lnTo>
                      <a:pt x="25" y="29"/>
                    </a:lnTo>
                    <a:lnTo>
                      <a:pt x="29" y="30"/>
                    </a:lnTo>
                    <a:lnTo>
                      <a:pt x="33" y="32"/>
                    </a:lnTo>
                    <a:lnTo>
                      <a:pt x="37" y="35"/>
                    </a:lnTo>
                    <a:lnTo>
                      <a:pt x="40" y="38"/>
                    </a:lnTo>
                    <a:lnTo>
                      <a:pt x="44" y="40"/>
                    </a:lnTo>
                    <a:lnTo>
                      <a:pt x="48" y="42"/>
                    </a:lnTo>
                    <a:lnTo>
                      <a:pt x="52" y="43"/>
                    </a:lnTo>
                    <a:lnTo>
                      <a:pt x="56" y="46"/>
                    </a:lnTo>
                    <a:lnTo>
                      <a:pt x="60" y="47"/>
                    </a:lnTo>
                    <a:lnTo>
                      <a:pt x="64" y="49"/>
                    </a:lnTo>
                    <a:lnTo>
                      <a:pt x="68" y="51"/>
                    </a:lnTo>
                    <a:lnTo>
                      <a:pt x="72" y="53"/>
                    </a:lnTo>
                    <a:lnTo>
                      <a:pt x="76" y="54"/>
                    </a:lnTo>
                    <a:lnTo>
                      <a:pt x="80" y="56"/>
                    </a:lnTo>
                    <a:lnTo>
                      <a:pt x="84" y="58"/>
                    </a:lnTo>
                    <a:lnTo>
                      <a:pt x="88" y="61"/>
                    </a:lnTo>
                    <a:lnTo>
                      <a:pt x="92" y="62"/>
                    </a:lnTo>
                    <a:lnTo>
                      <a:pt x="96" y="64"/>
                    </a:lnTo>
                    <a:lnTo>
                      <a:pt x="99" y="68"/>
                    </a:lnTo>
                    <a:lnTo>
                      <a:pt x="101" y="72"/>
                    </a:lnTo>
                    <a:lnTo>
                      <a:pt x="105" y="75"/>
                    </a:lnTo>
                    <a:lnTo>
                      <a:pt x="109" y="78"/>
                    </a:lnTo>
                    <a:lnTo>
                      <a:pt x="111" y="84"/>
                    </a:lnTo>
                    <a:lnTo>
                      <a:pt x="113" y="88"/>
                    </a:lnTo>
                    <a:lnTo>
                      <a:pt x="116" y="95"/>
                    </a:lnTo>
                    <a:lnTo>
                      <a:pt x="119" y="99"/>
                    </a:lnTo>
                    <a:lnTo>
                      <a:pt x="121" y="103"/>
                    </a:lnTo>
                    <a:lnTo>
                      <a:pt x="122" y="108"/>
                    </a:lnTo>
                    <a:lnTo>
                      <a:pt x="125" y="113"/>
                    </a:lnTo>
                    <a:lnTo>
                      <a:pt x="128" y="117"/>
                    </a:lnTo>
                    <a:lnTo>
                      <a:pt x="130" y="123"/>
                    </a:lnTo>
                    <a:lnTo>
                      <a:pt x="133" y="128"/>
                    </a:lnTo>
                    <a:lnTo>
                      <a:pt x="137" y="131"/>
                    </a:lnTo>
                    <a:lnTo>
                      <a:pt x="139" y="135"/>
                    </a:lnTo>
                    <a:lnTo>
                      <a:pt x="143" y="138"/>
                    </a:lnTo>
                    <a:lnTo>
                      <a:pt x="146" y="143"/>
                    </a:lnTo>
                    <a:lnTo>
                      <a:pt x="148" y="146"/>
                    </a:lnTo>
                    <a:lnTo>
                      <a:pt x="153" y="147"/>
                    </a:lnTo>
                    <a:lnTo>
                      <a:pt x="156" y="150"/>
                    </a:lnTo>
                    <a:lnTo>
                      <a:pt x="160" y="152"/>
                    </a:lnTo>
                    <a:lnTo>
                      <a:pt x="164" y="154"/>
                    </a:lnTo>
                    <a:lnTo>
                      <a:pt x="167" y="157"/>
                    </a:lnTo>
                    <a:lnTo>
                      <a:pt x="172" y="159"/>
                    </a:lnTo>
                    <a:lnTo>
                      <a:pt x="175" y="162"/>
                    </a:lnTo>
                    <a:lnTo>
                      <a:pt x="178" y="165"/>
                    </a:lnTo>
                    <a:lnTo>
                      <a:pt x="183" y="167"/>
                    </a:lnTo>
                    <a:lnTo>
                      <a:pt x="186" y="170"/>
                    </a:lnTo>
                    <a:lnTo>
                      <a:pt x="141" y="260"/>
                    </a:lnTo>
                  </a:path>
                </a:pathLst>
              </a:custGeom>
              <a:solidFill>
                <a:srgbClr val="FAFD00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8" name="Rectangle 32"/>
            <p:cNvSpPr>
              <a:spLocks noChangeArrowheads="1"/>
            </p:cNvSpPr>
            <p:nvPr/>
          </p:nvSpPr>
          <p:spPr bwMode="auto">
            <a:xfrm>
              <a:off x="7508875" y="842963"/>
              <a:ext cx="527050" cy="523875"/>
            </a:xfrm>
            <a:prstGeom prst="rect">
              <a:avLst/>
            </a:prstGeom>
            <a:solidFill>
              <a:srgbClr val="00206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Oval 33"/>
            <p:cNvSpPr>
              <a:spLocks noChangeArrowheads="1"/>
            </p:cNvSpPr>
            <p:nvPr/>
          </p:nvSpPr>
          <p:spPr bwMode="auto">
            <a:xfrm>
              <a:off x="7602538" y="915988"/>
              <a:ext cx="358775" cy="377825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Verschiedene Ansichten unterstützen Sie</a:t>
            </a:r>
            <a:endParaRPr lang="de-DE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b="3320"/>
          <a:stretch>
            <a:fillRect/>
          </a:stretch>
        </p:blipFill>
        <p:spPr bwMode="auto">
          <a:xfrm>
            <a:off x="828180" y="1357298"/>
            <a:ext cx="374382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/>
          <a:srcRect b="3320"/>
          <a:stretch>
            <a:fillRect/>
          </a:stretch>
        </p:blipFill>
        <p:spPr bwMode="auto">
          <a:xfrm>
            <a:off x="5006096" y="1428737"/>
            <a:ext cx="39408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5"/>
          <a:srcRect b="3320"/>
          <a:stretch>
            <a:fillRect/>
          </a:stretch>
        </p:blipFill>
        <p:spPr bwMode="auto">
          <a:xfrm>
            <a:off x="0" y="4112592"/>
            <a:ext cx="3786246" cy="2745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feld 5"/>
          <p:cNvSpPr txBox="1"/>
          <p:nvPr/>
        </p:nvSpPr>
        <p:spPr>
          <a:xfrm>
            <a:off x="0" y="92867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072066" y="4357694"/>
            <a:ext cx="1882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Foliensortierung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857620" y="5572140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Notizen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de-DE" dirty="0" smtClean="0"/>
              <a:t>Wichtig für alle Grundeinstellungen: „Ansicht“ -&gt; „Folienmaster“</a:t>
            </a:r>
            <a:endParaRPr lang="de-DE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357158" y="2428867"/>
            <a:ext cx="6118234" cy="430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Clipart</a:t>
            </a:r>
            <a:endParaRPr lang="de-DE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1369824" y="1321328"/>
            <a:ext cx="690884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Besonders bei Powerpoint wichtig: Das richtige Dateiformat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de-DE" b="1" dirty="0" err="1" smtClean="0"/>
              <a:t>.pptx </a:t>
            </a:r>
            <a:r>
              <a:rPr lang="de-DE" dirty="0" smtClean="0"/>
              <a:t>: Das Standard-</a:t>
            </a:r>
            <a:r>
              <a:rPr lang="de-DE" dirty="0" err="1" smtClean="0"/>
              <a:t>Dateifomat</a:t>
            </a:r>
            <a:r>
              <a:rPr lang="de-DE" dirty="0" smtClean="0"/>
              <a:t> von Powerpoint 2007</a:t>
            </a:r>
          </a:p>
          <a:p>
            <a:r>
              <a:rPr lang="de-DE" b="1" dirty="0" err="1" smtClean="0"/>
              <a:t>.ppsx </a:t>
            </a:r>
            <a:r>
              <a:rPr lang="de-DE" dirty="0" smtClean="0"/>
              <a:t>: Die Präsentation startet sofort im Bildschirmpräsentationsmodus.</a:t>
            </a:r>
          </a:p>
          <a:p>
            <a:pPr lvl="1"/>
            <a:r>
              <a:rPr lang="de-DE" dirty="0" smtClean="0"/>
              <a:t>Die Datei kann durch einfaches Umbenennen in .</a:t>
            </a:r>
            <a:r>
              <a:rPr lang="de-DE" dirty="0" err="1" smtClean="0"/>
              <a:t>pptx</a:t>
            </a:r>
            <a:r>
              <a:rPr lang="de-DE" dirty="0" smtClean="0"/>
              <a:t> wieder bearbeitet werden (und umgekehrt!)</a:t>
            </a:r>
          </a:p>
          <a:p>
            <a:r>
              <a:rPr lang="de-DE" b="1" dirty="0" smtClean="0"/>
              <a:t>.</a:t>
            </a:r>
            <a:r>
              <a:rPr lang="de-DE" b="1" dirty="0" err="1" smtClean="0"/>
              <a:t>pdf</a:t>
            </a:r>
            <a:r>
              <a:rPr lang="de-DE" b="1" dirty="0" smtClean="0"/>
              <a:t> </a:t>
            </a:r>
            <a:r>
              <a:rPr lang="de-DE" dirty="0" smtClean="0"/>
              <a:t>: Das bewährte Format für den Druck/Bildschirm</a:t>
            </a:r>
          </a:p>
          <a:p>
            <a:r>
              <a:rPr lang="de-DE" b="1" dirty="0" smtClean="0"/>
              <a:t>.</a:t>
            </a:r>
            <a:r>
              <a:rPr lang="de-DE" b="1" dirty="0" err="1" smtClean="0"/>
              <a:t>htm</a:t>
            </a:r>
            <a:r>
              <a:rPr lang="de-DE" b="1" dirty="0" smtClean="0"/>
              <a:t> </a:t>
            </a:r>
            <a:r>
              <a:rPr lang="de-DE" dirty="0" smtClean="0"/>
              <a:t>: Sie benötigen zum Betrachten</a:t>
            </a:r>
            <a:br>
              <a:rPr lang="de-DE" dirty="0" smtClean="0"/>
            </a:br>
            <a:r>
              <a:rPr lang="de-DE" dirty="0" smtClean="0"/>
              <a:t>nur den Internet-Explorer!</a:t>
            </a:r>
          </a:p>
          <a:p>
            <a:r>
              <a:rPr lang="de-DE" b="1" dirty="0" smtClean="0"/>
              <a:t>Veröffentlichen – Verpacken für CD </a:t>
            </a:r>
            <a:r>
              <a:rPr lang="de-DE" dirty="0" smtClean="0"/>
              <a:t>:</a:t>
            </a:r>
            <a:br>
              <a:rPr lang="de-DE" dirty="0" smtClean="0"/>
            </a:br>
            <a:r>
              <a:rPr lang="de-DE" dirty="0" smtClean="0"/>
              <a:t>wenn Sie eine umfangreiche </a:t>
            </a:r>
            <a:r>
              <a:rPr lang="de-DE" dirty="0" err="1" smtClean="0"/>
              <a:t>Präsen</a:t>
            </a:r>
            <a:r>
              <a:rPr lang="de-DE" dirty="0" smtClean="0"/>
              <a:t>-</a:t>
            </a:r>
            <a:br>
              <a:rPr lang="de-DE" dirty="0" smtClean="0"/>
            </a:br>
            <a:r>
              <a:rPr lang="de-DE" dirty="0" err="1" smtClean="0"/>
              <a:t>tation</a:t>
            </a:r>
            <a:r>
              <a:rPr lang="de-DE" dirty="0" smtClean="0"/>
              <a:t> auf einem unbekannten PC</a:t>
            </a:r>
            <a:br>
              <a:rPr lang="de-DE" dirty="0" smtClean="0"/>
            </a:br>
            <a:r>
              <a:rPr lang="de-DE" dirty="0" smtClean="0"/>
              <a:t>wiedergeben wollen </a:t>
            </a:r>
          </a:p>
          <a:p>
            <a:endParaRPr lang="de-DE" dirty="0" smtClean="0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7" y="4000504"/>
            <a:ext cx="2381267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... und nun viel Spaß </a:t>
            </a:r>
            <a:br>
              <a:rPr lang="de-DE" dirty="0" smtClean="0"/>
            </a:br>
            <a:r>
              <a:rPr lang="de-DE" dirty="0" smtClean="0"/>
              <a:t>und Spannung !</a:t>
            </a:r>
            <a:endParaRPr lang="de-DE" dirty="0"/>
          </a:p>
        </p:txBody>
      </p:sp>
      <p:pic>
        <p:nvPicPr>
          <p:cNvPr id="3" name="Picture 2" descr="C:\Programme\Microsoft Office\MEDIA\CAGCAT10\j0212957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60848"/>
            <a:ext cx="2666921" cy="1754187"/>
          </a:xfrm>
          <a:prstGeom prst="rect">
            <a:avLst/>
          </a:prstGeom>
          <a:noFill/>
        </p:spPr>
      </p:pic>
      <p:pic>
        <p:nvPicPr>
          <p:cNvPr id="4" name="Picture 3" descr="C:\Programme\Microsoft Office\MEDIA\CAGCAT10\j0285698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68279" y="2525637"/>
            <a:ext cx="3043304" cy="3252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Mit POWERPOINT können Sie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Bildschirm- Präsentationen erstellen und vorführen</a:t>
            </a:r>
          </a:p>
          <a:p>
            <a:r>
              <a:rPr lang="de-DE" dirty="0" smtClean="0"/>
              <a:t>Overheadfolien erzeugen</a:t>
            </a:r>
          </a:p>
          <a:p>
            <a:r>
              <a:rPr lang="de-DE" dirty="0" smtClean="0"/>
              <a:t>zeichnen</a:t>
            </a:r>
          </a:p>
          <a:p>
            <a:r>
              <a:rPr lang="de-DE" dirty="0" smtClean="0"/>
              <a:t>"einfach" nur Bilder malen</a:t>
            </a:r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dirty="0" smtClean="0"/>
              <a:t>... und dies ganz einfach !</a:t>
            </a:r>
          </a:p>
          <a:p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POWERPOINT hilft Ihnen mit: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professionell gestaltetem Foliendesign,</a:t>
            </a:r>
          </a:p>
          <a:p>
            <a:r>
              <a:rPr lang="de-DE" dirty="0" smtClean="0"/>
              <a:t>dabei können Sie das richtige Farbschema wählen:</a:t>
            </a:r>
          </a:p>
          <a:p>
            <a:pPr lvl="1"/>
            <a:r>
              <a:rPr lang="de-DE" dirty="0" smtClean="0"/>
              <a:t>für Bildschirmpräsentationen</a:t>
            </a:r>
          </a:p>
          <a:p>
            <a:pPr lvl="1"/>
            <a:r>
              <a:rPr lang="de-DE" dirty="0" smtClean="0"/>
              <a:t>für S/W- Overheadfolien</a:t>
            </a:r>
          </a:p>
          <a:p>
            <a:pPr lvl="1"/>
            <a:r>
              <a:rPr lang="de-DE" dirty="0" smtClean="0"/>
              <a:t>für Farb- Overheadfolien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Sie haben viele Werkzeuge: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Zeichenwerkzeuge, um selbst Grafiken zu erstellen</a:t>
            </a:r>
          </a:p>
          <a:p>
            <a:r>
              <a:rPr lang="de-DE" dirty="0" smtClean="0"/>
              <a:t>viele Textfunktionen</a:t>
            </a:r>
          </a:p>
          <a:p>
            <a:r>
              <a:rPr lang="de-DE" dirty="0" smtClean="0"/>
              <a:t>vorgefertigte Grafiken (ClipArt- </a:t>
            </a:r>
            <a:r>
              <a:rPr lang="de-DE" dirty="0" err="1" smtClean="0"/>
              <a:t>Gallerie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Möglichkeit, Objekte aus anderen Anwendungen einzubinden</a:t>
            </a:r>
          </a:p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Bringen Sie Bewegung in Ihre Präsentation 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de-DE" dirty="0" smtClean="0"/>
              <a:t>Bringen Sie Ihre Punkte nach und nach ins Spiel !</a:t>
            </a:r>
          </a:p>
          <a:p>
            <a:pPr algn="ctr"/>
            <a:r>
              <a:rPr lang="de-DE" dirty="0" smtClean="0"/>
              <a:t>Aufmerksamkeit</a:t>
            </a:r>
          </a:p>
          <a:p>
            <a:pPr algn="ctr"/>
            <a:r>
              <a:rPr lang="de-DE" dirty="0" smtClean="0"/>
              <a:t>Beachtung</a:t>
            </a:r>
          </a:p>
          <a:p>
            <a:pPr algn="ctr"/>
            <a:r>
              <a:rPr lang="de-DE" dirty="0" smtClean="0"/>
              <a:t>Erfolg !</a:t>
            </a:r>
          </a:p>
          <a:p>
            <a:pPr>
              <a:buNone/>
            </a:pPr>
            <a:endParaRPr lang="de-DE" dirty="0"/>
          </a:p>
        </p:txBody>
      </p:sp>
      <p:graphicFrame>
        <p:nvGraphicFramePr>
          <p:cNvPr id="25602" name="Object 2"/>
          <p:cNvGraphicFramePr>
            <a:graphicFrameLocks/>
          </p:cNvGraphicFramePr>
          <p:nvPr/>
        </p:nvGraphicFramePr>
        <p:xfrm>
          <a:off x="428596" y="4000504"/>
          <a:ext cx="3714776" cy="2405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Clip" r:id="rId3" imgW="4052880" imgH="2536560" progId="">
                  <p:embed/>
                </p:oleObj>
              </mc:Choice>
              <mc:Fallback>
                <p:oleObj name="Clip" r:id="rId3" imgW="4052880" imgH="2536560" progId="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4000504"/>
                        <a:ext cx="3714776" cy="24050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Wordart</a:t>
            </a:r>
            <a:r>
              <a:rPr lang="de-DE" dirty="0" smtClean="0"/>
              <a:t>: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Eingefügte Objekte</a:t>
            </a:r>
            <a:endParaRPr lang="de-DE" dirty="0"/>
          </a:p>
        </p:txBody>
      </p:sp>
      <p:pic>
        <p:nvPicPr>
          <p:cNvPr id="2050" name="Picture 2" descr="C:\Programme\Microsoft Office\MEDIA\CAGCAT10\j01953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95438"/>
            <a:ext cx="1795462" cy="1833562"/>
          </a:xfrm>
          <a:prstGeom prst="rect">
            <a:avLst/>
          </a:prstGeom>
          <a:noFill/>
        </p:spPr>
      </p:pic>
      <p:sp>
        <p:nvSpPr>
          <p:cNvPr id="31" name="Line 4"/>
          <p:cNvSpPr>
            <a:spLocks noChangeShapeType="1"/>
          </p:cNvSpPr>
          <p:nvPr/>
        </p:nvSpPr>
        <p:spPr bwMode="auto">
          <a:xfrm flipH="1">
            <a:off x="6934217" y="1317114"/>
            <a:ext cx="1419235" cy="1866318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2" name="Line 5"/>
          <p:cNvSpPr>
            <a:spLocks noChangeShapeType="1"/>
          </p:cNvSpPr>
          <p:nvPr/>
        </p:nvSpPr>
        <p:spPr bwMode="auto">
          <a:xfrm flipH="1" flipV="1">
            <a:off x="7505721" y="1071546"/>
            <a:ext cx="276227" cy="2357454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3" name="Line 6"/>
          <p:cNvSpPr>
            <a:spLocks noChangeShapeType="1"/>
          </p:cNvSpPr>
          <p:nvPr/>
        </p:nvSpPr>
        <p:spPr bwMode="auto">
          <a:xfrm flipH="1">
            <a:off x="6500826" y="2105388"/>
            <a:ext cx="2286016" cy="287315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4" name="Line 7"/>
          <p:cNvSpPr>
            <a:spLocks noChangeShapeType="1"/>
          </p:cNvSpPr>
          <p:nvPr/>
        </p:nvSpPr>
        <p:spPr bwMode="auto">
          <a:xfrm flipH="1" flipV="1">
            <a:off x="6738953" y="1518480"/>
            <a:ext cx="1812144" cy="1466042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Line 9"/>
          <p:cNvSpPr>
            <a:spLocks noChangeShapeType="1"/>
          </p:cNvSpPr>
          <p:nvPr/>
        </p:nvSpPr>
        <p:spPr bwMode="auto">
          <a:xfrm flipH="1">
            <a:off x="6636566" y="1675644"/>
            <a:ext cx="2016935" cy="1149259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Line 10"/>
          <p:cNvSpPr>
            <a:spLocks noChangeShapeType="1"/>
          </p:cNvSpPr>
          <p:nvPr/>
        </p:nvSpPr>
        <p:spPr bwMode="auto">
          <a:xfrm flipV="1">
            <a:off x="7324753" y="1110837"/>
            <a:ext cx="638180" cy="2278872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H="1" flipV="1">
            <a:off x="6536553" y="1921212"/>
            <a:ext cx="2214580" cy="658123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 flipH="1" flipV="1">
            <a:off x="7086626" y="1211520"/>
            <a:ext cx="1114434" cy="2077506"/>
          </a:xfrm>
          <a:prstGeom prst="line">
            <a:avLst/>
          </a:prstGeom>
          <a:noFill/>
          <a:ln w="12700">
            <a:solidFill>
              <a:srgbClr val="FAFD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7658132" y="1287646"/>
            <a:ext cx="438153" cy="589364"/>
          </a:xfrm>
          <a:custGeom>
            <a:avLst/>
            <a:gdLst/>
            <a:ahLst/>
            <a:cxnLst>
              <a:cxn ang="0">
                <a:pos x="3" y="230"/>
              </a:cxn>
              <a:cxn ang="0">
                <a:pos x="4" y="221"/>
              </a:cxn>
              <a:cxn ang="0">
                <a:pos x="6" y="213"/>
              </a:cxn>
              <a:cxn ang="0">
                <a:pos x="7" y="204"/>
              </a:cxn>
              <a:cxn ang="0">
                <a:pos x="12" y="195"/>
              </a:cxn>
              <a:cxn ang="0">
                <a:pos x="15" y="186"/>
              </a:cxn>
              <a:cxn ang="0">
                <a:pos x="20" y="177"/>
              </a:cxn>
              <a:cxn ang="0">
                <a:pos x="28" y="170"/>
              </a:cxn>
              <a:cxn ang="0">
                <a:pos x="34" y="161"/>
              </a:cxn>
              <a:cxn ang="0">
                <a:pos x="42" y="158"/>
              </a:cxn>
              <a:cxn ang="0">
                <a:pos x="51" y="155"/>
              </a:cxn>
              <a:cxn ang="0">
                <a:pos x="60" y="152"/>
              </a:cxn>
              <a:cxn ang="0">
                <a:pos x="69" y="150"/>
              </a:cxn>
              <a:cxn ang="0">
                <a:pos x="78" y="148"/>
              </a:cxn>
              <a:cxn ang="0">
                <a:pos x="86" y="142"/>
              </a:cxn>
              <a:cxn ang="0">
                <a:pos x="95" y="136"/>
              </a:cxn>
              <a:cxn ang="0">
                <a:pos x="104" y="129"/>
              </a:cxn>
              <a:cxn ang="0">
                <a:pos x="111" y="122"/>
              </a:cxn>
              <a:cxn ang="0">
                <a:pos x="119" y="114"/>
              </a:cxn>
              <a:cxn ang="0">
                <a:pos x="126" y="106"/>
              </a:cxn>
              <a:cxn ang="0">
                <a:pos x="130" y="97"/>
              </a:cxn>
              <a:cxn ang="0">
                <a:pos x="135" y="88"/>
              </a:cxn>
              <a:cxn ang="0">
                <a:pos x="135" y="79"/>
              </a:cxn>
              <a:cxn ang="0">
                <a:pos x="135" y="69"/>
              </a:cxn>
              <a:cxn ang="0">
                <a:pos x="135" y="60"/>
              </a:cxn>
              <a:cxn ang="0">
                <a:pos x="138" y="51"/>
              </a:cxn>
              <a:cxn ang="0">
                <a:pos x="141" y="43"/>
              </a:cxn>
              <a:cxn ang="0">
                <a:pos x="142" y="34"/>
              </a:cxn>
              <a:cxn ang="0">
                <a:pos x="146" y="25"/>
              </a:cxn>
              <a:cxn ang="0">
                <a:pos x="154" y="18"/>
              </a:cxn>
              <a:cxn ang="0">
                <a:pos x="160" y="12"/>
              </a:cxn>
              <a:cxn ang="0">
                <a:pos x="168" y="6"/>
              </a:cxn>
              <a:cxn ang="0">
                <a:pos x="177" y="3"/>
              </a:cxn>
              <a:cxn ang="0">
                <a:pos x="183" y="4"/>
              </a:cxn>
              <a:cxn ang="0">
                <a:pos x="180" y="13"/>
              </a:cxn>
              <a:cxn ang="0">
                <a:pos x="174" y="21"/>
              </a:cxn>
              <a:cxn ang="0">
                <a:pos x="167" y="29"/>
              </a:cxn>
              <a:cxn ang="0">
                <a:pos x="165" y="38"/>
              </a:cxn>
              <a:cxn ang="0">
                <a:pos x="164" y="47"/>
              </a:cxn>
              <a:cxn ang="0">
                <a:pos x="163" y="56"/>
              </a:cxn>
              <a:cxn ang="0">
                <a:pos x="163" y="65"/>
              </a:cxn>
              <a:cxn ang="0">
                <a:pos x="163" y="73"/>
              </a:cxn>
              <a:cxn ang="0">
                <a:pos x="163" y="82"/>
              </a:cxn>
              <a:cxn ang="0">
                <a:pos x="163" y="91"/>
              </a:cxn>
              <a:cxn ang="0">
                <a:pos x="163" y="100"/>
              </a:cxn>
              <a:cxn ang="0">
                <a:pos x="161" y="109"/>
              </a:cxn>
              <a:cxn ang="0">
                <a:pos x="160" y="117"/>
              </a:cxn>
              <a:cxn ang="0">
                <a:pos x="155" y="126"/>
              </a:cxn>
              <a:cxn ang="0">
                <a:pos x="149" y="135"/>
              </a:cxn>
              <a:cxn ang="0">
                <a:pos x="142" y="144"/>
              </a:cxn>
              <a:cxn ang="0">
                <a:pos x="136" y="152"/>
              </a:cxn>
              <a:cxn ang="0">
                <a:pos x="129" y="160"/>
              </a:cxn>
              <a:cxn ang="0">
                <a:pos x="122" y="169"/>
              </a:cxn>
              <a:cxn ang="0">
                <a:pos x="117" y="177"/>
              </a:cxn>
              <a:cxn ang="0">
                <a:pos x="113" y="186"/>
              </a:cxn>
              <a:cxn ang="0">
                <a:pos x="108" y="195"/>
              </a:cxn>
              <a:cxn ang="0">
                <a:pos x="107" y="204"/>
              </a:cxn>
              <a:cxn ang="0">
                <a:pos x="107" y="213"/>
              </a:cxn>
              <a:cxn ang="0">
                <a:pos x="105" y="221"/>
              </a:cxn>
              <a:cxn ang="0">
                <a:pos x="102" y="230"/>
              </a:cxn>
              <a:cxn ang="0">
                <a:pos x="101" y="239"/>
              </a:cxn>
            </a:cxnLst>
            <a:rect l="0" t="0" r="r" b="b"/>
            <a:pathLst>
              <a:path w="184" h="240">
                <a:moveTo>
                  <a:pt x="0" y="235"/>
                </a:moveTo>
                <a:lnTo>
                  <a:pt x="3" y="230"/>
                </a:lnTo>
                <a:lnTo>
                  <a:pt x="4" y="226"/>
                </a:lnTo>
                <a:lnTo>
                  <a:pt x="4" y="221"/>
                </a:lnTo>
                <a:lnTo>
                  <a:pt x="4" y="217"/>
                </a:lnTo>
                <a:lnTo>
                  <a:pt x="6" y="213"/>
                </a:lnTo>
                <a:lnTo>
                  <a:pt x="7" y="208"/>
                </a:lnTo>
                <a:lnTo>
                  <a:pt x="7" y="204"/>
                </a:lnTo>
                <a:lnTo>
                  <a:pt x="10" y="199"/>
                </a:lnTo>
                <a:lnTo>
                  <a:pt x="12" y="195"/>
                </a:lnTo>
                <a:lnTo>
                  <a:pt x="13" y="191"/>
                </a:lnTo>
                <a:lnTo>
                  <a:pt x="15" y="186"/>
                </a:lnTo>
                <a:lnTo>
                  <a:pt x="18" y="182"/>
                </a:lnTo>
                <a:lnTo>
                  <a:pt x="20" y="177"/>
                </a:lnTo>
                <a:lnTo>
                  <a:pt x="25" y="174"/>
                </a:lnTo>
                <a:lnTo>
                  <a:pt x="28" y="170"/>
                </a:lnTo>
                <a:lnTo>
                  <a:pt x="31" y="166"/>
                </a:lnTo>
                <a:lnTo>
                  <a:pt x="34" y="161"/>
                </a:lnTo>
                <a:lnTo>
                  <a:pt x="38" y="160"/>
                </a:lnTo>
                <a:lnTo>
                  <a:pt x="42" y="158"/>
                </a:lnTo>
                <a:lnTo>
                  <a:pt x="47" y="157"/>
                </a:lnTo>
                <a:lnTo>
                  <a:pt x="51" y="155"/>
                </a:lnTo>
                <a:lnTo>
                  <a:pt x="56" y="154"/>
                </a:lnTo>
                <a:lnTo>
                  <a:pt x="60" y="152"/>
                </a:lnTo>
                <a:lnTo>
                  <a:pt x="64" y="151"/>
                </a:lnTo>
                <a:lnTo>
                  <a:pt x="69" y="150"/>
                </a:lnTo>
                <a:lnTo>
                  <a:pt x="73" y="148"/>
                </a:lnTo>
                <a:lnTo>
                  <a:pt x="78" y="148"/>
                </a:lnTo>
                <a:lnTo>
                  <a:pt x="82" y="145"/>
                </a:lnTo>
                <a:lnTo>
                  <a:pt x="86" y="142"/>
                </a:lnTo>
                <a:lnTo>
                  <a:pt x="91" y="138"/>
                </a:lnTo>
                <a:lnTo>
                  <a:pt x="95" y="136"/>
                </a:lnTo>
                <a:lnTo>
                  <a:pt x="100" y="132"/>
                </a:lnTo>
                <a:lnTo>
                  <a:pt x="104" y="129"/>
                </a:lnTo>
                <a:lnTo>
                  <a:pt x="107" y="125"/>
                </a:lnTo>
                <a:lnTo>
                  <a:pt x="111" y="122"/>
                </a:lnTo>
                <a:lnTo>
                  <a:pt x="114" y="117"/>
                </a:lnTo>
                <a:lnTo>
                  <a:pt x="119" y="114"/>
                </a:lnTo>
                <a:lnTo>
                  <a:pt x="123" y="110"/>
                </a:lnTo>
                <a:lnTo>
                  <a:pt x="126" y="106"/>
                </a:lnTo>
                <a:lnTo>
                  <a:pt x="127" y="101"/>
                </a:lnTo>
                <a:lnTo>
                  <a:pt x="130" y="97"/>
                </a:lnTo>
                <a:lnTo>
                  <a:pt x="132" y="92"/>
                </a:lnTo>
                <a:lnTo>
                  <a:pt x="135" y="88"/>
                </a:lnTo>
                <a:lnTo>
                  <a:pt x="135" y="84"/>
                </a:lnTo>
                <a:lnTo>
                  <a:pt x="135" y="79"/>
                </a:lnTo>
                <a:lnTo>
                  <a:pt x="135" y="73"/>
                </a:lnTo>
                <a:lnTo>
                  <a:pt x="135" y="69"/>
                </a:lnTo>
                <a:lnTo>
                  <a:pt x="135" y="65"/>
                </a:lnTo>
                <a:lnTo>
                  <a:pt x="135" y="60"/>
                </a:lnTo>
                <a:lnTo>
                  <a:pt x="136" y="56"/>
                </a:lnTo>
                <a:lnTo>
                  <a:pt x="138" y="51"/>
                </a:lnTo>
                <a:lnTo>
                  <a:pt x="139" y="47"/>
                </a:lnTo>
                <a:lnTo>
                  <a:pt x="141" y="43"/>
                </a:lnTo>
                <a:lnTo>
                  <a:pt x="142" y="38"/>
                </a:lnTo>
                <a:lnTo>
                  <a:pt x="142" y="34"/>
                </a:lnTo>
                <a:lnTo>
                  <a:pt x="143" y="29"/>
                </a:lnTo>
                <a:lnTo>
                  <a:pt x="146" y="25"/>
                </a:lnTo>
                <a:lnTo>
                  <a:pt x="149" y="21"/>
                </a:lnTo>
                <a:lnTo>
                  <a:pt x="154" y="18"/>
                </a:lnTo>
                <a:lnTo>
                  <a:pt x="155" y="13"/>
                </a:lnTo>
                <a:lnTo>
                  <a:pt x="160" y="12"/>
                </a:lnTo>
                <a:lnTo>
                  <a:pt x="164" y="7"/>
                </a:lnTo>
                <a:lnTo>
                  <a:pt x="168" y="6"/>
                </a:lnTo>
                <a:lnTo>
                  <a:pt x="173" y="4"/>
                </a:lnTo>
                <a:lnTo>
                  <a:pt x="177" y="3"/>
                </a:lnTo>
                <a:lnTo>
                  <a:pt x="182" y="0"/>
                </a:lnTo>
                <a:lnTo>
                  <a:pt x="183" y="4"/>
                </a:lnTo>
                <a:lnTo>
                  <a:pt x="183" y="9"/>
                </a:lnTo>
                <a:lnTo>
                  <a:pt x="180" y="13"/>
                </a:lnTo>
                <a:lnTo>
                  <a:pt x="179" y="18"/>
                </a:lnTo>
                <a:lnTo>
                  <a:pt x="174" y="21"/>
                </a:lnTo>
                <a:lnTo>
                  <a:pt x="171" y="25"/>
                </a:lnTo>
                <a:lnTo>
                  <a:pt x="167" y="29"/>
                </a:lnTo>
                <a:lnTo>
                  <a:pt x="165" y="34"/>
                </a:lnTo>
                <a:lnTo>
                  <a:pt x="165" y="38"/>
                </a:lnTo>
                <a:lnTo>
                  <a:pt x="165" y="43"/>
                </a:lnTo>
                <a:lnTo>
                  <a:pt x="164" y="47"/>
                </a:lnTo>
                <a:lnTo>
                  <a:pt x="163" y="51"/>
                </a:lnTo>
                <a:lnTo>
                  <a:pt x="163" y="56"/>
                </a:lnTo>
                <a:lnTo>
                  <a:pt x="163" y="60"/>
                </a:lnTo>
                <a:lnTo>
                  <a:pt x="163" y="65"/>
                </a:lnTo>
                <a:lnTo>
                  <a:pt x="163" y="69"/>
                </a:lnTo>
                <a:lnTo>
                  <a:pt x="163" y="73"/>
                </a:lnTo>
                <a:lnTo>
                  <a:pt x="163" y="78"/>
                </a:lnTo>
                <a:lnTo>
                  <a:pt x="163" y="82"/>
                </a:lnTo>
                <a:lnTo>
                  <a:pt x="163" y="87"/>
                </a:lnTo>
                <a:lnTo>
                  <a:pt x="163" y="91"/>
                </a:lnTo>
                <a:lnTo>
                  <a:pt x="163" y="95"/>
                </a:lnTo>
                <a:lnTo>
                  <a:pt x="163" y="100"/>
                </a:lnTo>
                <a:lnTo>
                  <a:pt x="161" y="104"/>
                </a:lnTo>
                <a:lnTo>
                  <a:pt x="161" y="109"/>
                </a:lnTo>
                <a:lnTo>
                  <a:pt x="161" y="113"/>
                </a:lnTo>
                <a:lnTo>
                  <a:pt x="160" y="117"/>
                </a:lnTo>
                <a:lnTo>
                  <a:pt x="157" y="122"/>
                </a:lnTo>
                <a:lnTo>
                  <a:pt x="155" y="126"/>
                </a:lnTo>
                <a:lnTo>
                  <a:pt x="154" y="130"/>
                </a:lnTo>
                <a:lnTo>
                  <a:pt x="149" y="135"/>
                </a:lnTo>
                <a:lnTo>
                  <a:pt x="146" y="139"/>
                </a:lnTo>
                <a:lnTo>
                  <a:pt x="142" y="144"/>
                </a:lnTo>
                <a:lnTo>
                  <a:pt x="139" y="148"/>
                </a:lnTo>
                <a:lnTo>
                  <a:pt x="136" y="152"/>
                </a:lnTo>
                <a:lnTo>
                  <a:pt x="132" y="155"/>
                </a:lnTo>
                <a:lnTo>
                  <a:pt x="129" y="160"/>
                </a:lnTo>
                <a:lnTo>
                  <a:pt x="126" y="164"/>
                </a:lnTo>
                <a:lnTo>
                  <a:pt x="122" y="169"/>
                </a:lnTo>
                <a:lnTo>
                  <a:pt x="119" y="173"/>
                </a:lnTo>
                <a:lnTo>
                  <a:pt x="117" y="177"/>
                </a:lnTo>
                <a:lnTo>
                  <a:pt x="114" y="182"/>
                </a:lnTo>
                <a:lnTo>
                  <a:pt x="113" y="186"/>
                </a:lnTo>
                <a:lnTo>
                  <a:pt x="110" y="191"/>
                </a:lnTo>
                <a:lnTo>
                  <a:pt x="108" y="195"/>
                </a:lnTo>
                <a:lnTo>
                  <a:pt x="108" y="199"/>
                </a:lnTo>
                <a:lnTo>
                  <a:pt x="107" y="204"/>
                </a:lnTo>
                <a:lnTo>
                  <a:pt x="107" y="208"/>
                </a:lnTo>
                <a:lnTo>
                  <a:pt x="107" y="213"/>
                </a:lnTo>
                <a:lnTo>
                  <a:pt x="105" y="217"/>
                </a:lnTo>
                <a:lnTo>
                  <a:pt x="105" y="221"/>
                </a:lnTo>
                <a:lnTo>
                  <a:pt x="104" y="226"/>
                </a:lnTo>
                <a:lnTo>
                  <a:pt x="102" y="230"/>
                </a:lnTo>
                <a:lnTo>
                  <a:pt x="102" y="235"/>
                </a:lnTo>
                <a:lnTo>
                  <a:pt x="101" y="239"/>
                </a:lnTo>
                <a:lnTo>
                  <a:pt x="0" y="235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7862921" y="1908934"/>
            <a:ext cx="702474" cy="302049"/>
          </a:xfrm>
          <a:custGeom>
            <a:avLst/>
            <a:gdLst/>
            <a:ahLst/>
            <a:cxnLst>
              <a:cxn ang="0">
                <a:pos x="5" y="46"/>
              </a:cxn>
              <a:cxn ang="0">
                <a:pos x="12" y="41"/>
              </a:cxn>
              <a:cxn ang="0">
                <a:pos x="20" y="35"/>
              </a:cxn>
              <a:cxn ang="0">
                <a:pos x="27" y="30"/>
              </a:cxn>
              <a:cxn ang="0">
                <a:pos x="36" y="27"/>
              </a:cxn>
              <a:cxn ang="0">
                <a:pos x="44" y="23"/>
              </a:cxn>
              <a:cxn ang="0">
                <a:pos x="55" y="21"/>
              </a:cxn>
              <a:cxn ang="0">
                <a:pos x="65" y="21"/>
              </a:cxn>
              <a:cxn ang="0">
                <a:pos x="75" y="19"/>
              </a:cxn>
              <a:cxn ang="0">
                <a:pos x="84" y="23"/>
              </a:cxn>
              <a:cxn ang="0">
                <a:pos x="92" y="27"/>
              </a:cxn>
              <a:cxn ang="0">
                <a:pos x="101" y="31"/>
              </a:cxn>
              <a:cxn ang="0">
                <a:pos x="109" y="35"/>
              </a:cxn>
              <a:cxn ang="0">
                <a:pos x="116" y="41"/>
              </a:cxn>
              <a:cxn ang="0">
                <a:pos x="126" y="43"/>
              </a:cxn>
              <a:cxn ang="0">
                <a:pos x="137" y="45"/>
              </a:cxn>
              <a:cxn ang="0">
                <a:pos x="148" y="46"/>
              </a:cxn>
              <a:cxn ang="0">
                <a:pos x="158" y="46"/>
              </a:cxn>
              <a:cxn ang="0">
                <a:pos x="169" y="46"/>
              </a:cxn>
              <a:cxn ang="0">
                <a:pos x="180" y="45"/>
              </a:cxn>
              <a:cxn ang="0">
                <a:pos x="189" y="41"/>
              </a:cxn>
              <a:cxn ang="0">
                <a:pos x="199" y="39"/>
              </a:cxn>
              <a:cxn ang="0">
                <a:pos x="205" y="32"/>
              </a:cxn>
              <a:cxn ang="0">
                <a:pos x="212" y="25"/>
              </a:cxn>
              <a:cxn ang="0">
                <a:pos x="218" y="19"/>
              </a:cxn>
              <a:cxn ang="0">
                <a:pos x="227" y="15"/>
              </a:cxn>
              <a:cxn ang="0">
                <a:pos x="235" y="10"/>
              </a:cxn>
              <a:cxn ang="0">
                <a:pos x="242" y="5"/>
              </a:cxn>
              <a:cxn ang="0">
                <a:pos x="252" y="2"/>
              </a:cxn>
              <a:cxn ang="0">
                <a:pos x="262" y="2"/>
              </a:cxn>
              <a:cxn ang="0">
                <a:pos x="270" y="2"/>
              </a:cxn>
              <a:cxn ang="0">
                <a:pos x="281" y="4"/>
              </a:cxn>
              <a:cxn ang="0">
                <a:pos x="289" y="8"/>
              </a:cxn>
              <a:cxn ang="0">
                <a:pos x="292" y="14"/>
              </a:cxn>
              <a:cxn ang="0">
                <a:pos x="284" y="18"/>
              </a:cxn>
              <a:cxn ang="0">
                <a:pos x="274" y="19"/>
              </a:cxn>
              <a:cxn ang="0">
                <a:pos x="263" y="20"/>
              </a:cxn>
              <a:cxn ang="0">
                <a:pos x="255" y="25"/>
              </a:cxn>
              <a:cxn ang="0">
                <a:pos x="248" y="30"/>
              </a:cxn>
              <a:cxn ang="0">
                <a:pos x="241" y="35"/>
              </a:cxn>
              <a:cxn ang="0">
                <a:pos x="235" y="42"/>
              </a:cxn>
              <a:cxn ang="0">
                <a:pos x="229" y="48"/>
              </a:cxn>
              <a:cxn ang="0">
                <a:pos x="223" y="54"/>
              </a:cxn>
              <a:cxn ang="0">
                <a:pos x="216" y="60"/>
              </a:cxn>
              <a:cxn ang="0">
                <a:pos x="210" y="67"/>
              </a:cxn>
              <a:cxn ang="0">
                <a:pos x="203" y="72"/>
              </a:cxn>
              <a:cxn ang="0">
                <a:pos x="195" y="77"/>
              </a:cxn>
              <a:cxn ang="0">
                <a:pos x="186" y="80"/>
              </a:cxn>
              <a:cxn ang="0">
                <a:pos x="176" y="82"/>
              </a:cxn>
              <a:cxn ang="0">
                <a:pos x="164" y="83"/>
              </a:cxn>
              <a:cxn ang="0">
                <a:pos x="154" y="85"/>
              </a:cxn>
              <a:cxn ang="0">
                <a:pos x="144" y="85"/>
              </a:cxn>
              <a:cxn ang="0">
                <a:pos x="132" y="86"/>
              </a:cxn>
              <a:cxn ang="0">
                <a:pos x="123" y="90"/>
              </a:cxn>
              <a:cxn ang="0">
                <a:pos x="114" y="93"/>
              </a:cxn>
              <a:cxn ang="0">
                <a:pos x="105" y="96"/>
              </a:cxn>
              <a:cxn ang="0">
                <a:pos x="97" y="101"/>
              </a:cxn>
              <a:cxn ang="0">
                <a:pos x="91" y="107"/>
              </a:cxn>
              <a:cxn ang="0">
                <a:pos x="84" y="112"/>
              </a:cxn>
              <a:cxn ang="0">
                <a:pos x="76" y="117"/>
              </a:cxn>
              <a:cxn ang="0">
                <a:pos x="68" y="122"/>
              </a:cxn>
            </a:cxnLst>
            <a:rect l="0" t="0" r="r" b="b"/>
            <a:pathLst>
              <a:path w="295" h="123">
                <a:moveTo>
                  <a:pt x="0" y="47"/>
                </a:moveTo>
                <a:lnTo>
                  <a:pt x="5" y="46"/>
                </a:lnTo>
                <a:lnTo>
                  <a:pt x="9" y="44"/>
                </a:lnTo>
                <a:lnTo>
                  <a:pt x="12" y="41"/>
                </a:lnTo>
                <a:lnTo>
                  <a:pt x="16" y="38"/>
                </a:lnTo>
                <a:lnTo>
                  <a:pt x="20" y="35"/>
                </a:lnTo>
                <a:lnTo>
                  <a:pt x="24" y="33"/>
                </a:lnTo>
                <a:lnTo>
                  <a:pt x="27" y="30"/>
                </a:lnTo>
                <a:lnTo>
                  <a:pt x="32" y="29"/>
                </a:lnTo>
                <a:lnTo>
                  <a:pt x="36" y="27"/>
                </a:lnTo>
                <a:lnTo>
                  <a:pt x="40" y="25"/>
                </a:lnTo>
                <a:lnTo>
                  <a:pt x="44" y="23"/>
                </a:lnTo>
                <a:lnTo>
                  <a:pt x="50" y="22"/>
                </a:lnTo>
                <a:lnTo>
                  <a:pt x="55" y="21"/>
                </a:lnTo>
                <a:lnTo>
                  <a:pt x="60" y="22"/>
                </a:lnTo>
                <a:lnTo>
                  <a:pt x="65" y="21"/>
                </a:lnTo>
                <a:lnTo>
                  <a:pt x="70" y="20"/>
                </a:lnTo>
                <a:lnTo>
                  <a:pt x="75" y="19"/>
                </a:lnTo>
                <a:lnTo>
                  <a:pt x="80" y="21"/>
                </a:lnTo>
                <a:lnTo>
                  <a:pt x="84" y="23"/>
                </a:lnTo>
                <a:lnTo>
                  <a:pt x="88" y="25"/>
                </a:lnTo>
                <a:lnTo>
                  <a:pt x="92" y="27"/>
                </a:lnTo>
                <a:lnTo>
                  <a:pt x="96" y="29"/>
                </a:lnTo>
                <a:lnTo>
                  <a:pt x="101" y="31"/>
                </a:lnTo>
                <a:lnTo>
                  <a:pt x="105" y="33"/>
                </a:lnTo>
                <a:lnTo>
                  <a:pt x="109" y="35"/>
                </a:lnTo>
                <a:lnTo>
                  <a:pt x="113" y="38"/>
                </a:lnTo>
                <a:lnTo>
                  <a:pt x="116" y="41"/>
                </a:lnTo>
                <a:lnTo>
                  <a:pt x="121" y="41"/>
                </a:lnTo>
                <a:lnTo>
                  <a:pt x="126" y="43"/>
                </a:lnTo>
                <a:lnTo>
                  <a:pt x="132" y="43"/>
                </a:lnTo>
                <a:lnTo>
                  <a:pt x="137" y="45"/>
                </a:lnTo>
                <a:lnTo>
                  <a:pt x="143" y="45"/>
                </a:lnTo>
                <a:lnTo>
                  <a:pt x="148" y="46"/>
                </a:lnTo>
                <a:lnTo>
                  <a:pt x="153" y="45"/>
                </a:lnTo>
                <a:lnTo>
                  <a:pt x="158" y="46"/>
                </a:lnTo>
                <a:lnTo>
                  <a:pt x="163" y="45"/>
                </a:lnTo>
                <a:lnTo>
                  <a:pt x="169" y="46"/>
                </a:lnTo>
                <a:lnTo>
                  <a:pt x="175" y="46"/>
                </a:lnTo>
                <a:lnTo>
                  <a:pt x="180" y="45"/>
                </a:lnTo>
                <a:lnTo>
                  <a:pt x="184" y="43"/>
                </a:lnTo>
                <a:lnTo>
                  <a:pt x="189" y="41"/>
                </a:lnTo>
                <a:lnTo>
                  <a:pt x="193" y="40"/>
                </a:lnTo>
                <a:lnTo>
                  <a:pt x="199" y="39"/>
                </a:lnTo>
                <a:lnTo>
                  <a:pt x="202" y="35"/>
                </a:lnTo>
                <a:lnTo>
                  <a:pt x="205" y="32"/>
                </a:lnTo>
                <a:lnTo>
                  <a:pt x="209" y="28"/>
                </a:lnTo>
                <a:lnTo>
                  <a:pt x="212" y="25"/>
                </a:lnTo>
                <a:lnTo>
                  <a:pt x="215" y="22"/>
                </a:lnTo>
                <a:lnTo>
                  <a:pt x="218" y="19"/>
                </a:lnTo>
                <a:lnTo>
                  <a:pt x="223" y="16"/>
                </a:lnTo>
                <a:lnTo>
                  <a:pt x="227" y="15"/>
                </a:lnTo>
                <a:lnTo>
                  <a:pt x="231" y="13"/>
                </a:lnTo>
                <a:lnTo>
                  <a:pt x="235" y="10"/>
                </a:lnTo>
                <a:lnTo>
                  <a:pt x="239" y="8"/>
                </a:lnTo>
                <a:lnTo>
                  <a:pt x="242" y="5"/>
                </a:lnTo>
                <a:lnTo>
                  <a:pt x="246" y="3"/>
                </a:lnTo>
                <a:lnTo>
                  <a:pt x="252" y="2"/>
                </a:lnTo>
                <a:lnTo>
                  <a:pt x="257" y="1"/>
                </a:lnTo>
                <a:lnTo>
                  <a:pt x="262" y="2"/>
                </a:lnTo>
                <a:lnTo>
                  <a:pt x="266" y="0"/>
                </a:lnTo>
                <a:lnTo>
                  <a:pt x="270" y="2"/>
                </a:lnTo>
                <a:lnTo>
                  <a:pt x="276" y="2"/>
                </a:lnTo>
                <a:lnTo>
                  <a:pt x="281" y="4"/>
                </a:lnTo>
                <a:lnTo>
                  <a:pt x="284" y="6"/>
                </a:lnTo>
                <a:lnTo>
                  <a:pt x="289" y="8"/>
                </a:lnTo>
                <a:lnTo>
                  <a:pt x="294" y="9"/>
                </a:lnTo>
                <a:lnTo>
                  <a:pt x="292" y="14"/>
                </a:lnTo>
                <a:lnTo>
                  <a:pt x="289" y="17"/>
                </a:lnTo>
                <a:lnTo>
                  <a:pt x="284" y="18"/>
                </a:lnTo>
                <a:lnTo>
                  <a:pt x="279" y="20"/>
                </a:lnTo>
                <a:lnTo>
                  <a:pt x="274" y="19"/>
                </a:lnTo>
                <a:lnTo>
                  <a:pt x="269" y="20"/>
                </a:lnTo>
                <a:lnTo>
                  <a:pt x="263" y="20"/>
                </a:lnTo>
                <a:lnTo>
                  <a:pt x="259" y="22"/>
                </a:lnTo>
                <a:lnTo>
                  <a:pt x="255" y="25"/>
                </a:lnTo>
                <a:lnTo>
                  <a:pt x="253" y="28"/>
                </a:lnTo>
                <a:lnTo>
                  <a:pt x="248" y="30"/>
                </a:lnTo>
                <a:lnTo>
                  <a:pt x="244" y="32"/>
                </a:lnTo>
                <a:lnTo>
                  <a:pt x="241" y="35"/>
                </a:lnTo>
                <a:lnTo>
                  <a:pt x="238" y="39"/>
                </a:lnTo>
                <a:lnTo>
                  <a:pt x="235" y="42"/>
                </a:lnTo>
                <a:lnTo>
                  <a:pt x="232" y="45"/>
                </a:lnTo>
                <a:lnTo>
                  <a:pt x="229" y="48"/>
                </a:lnTo>
                <a:lnTo>
                  <a:pt x="226" y="51"/>
                </a:lnTo>
                <a:lnTo>
                  <a:pt x="223" y="54"/>
                </a:lnTo>
                <a:lnTo>
                  <a:pt x="219" y="57"/>
                </a:lnTo>
                <a:lnTo>
                  <a:pt x="216" y="60"/>
                </a:lnTo>
                <a:lnTo>
                  <a:pt x="213" y="64"/>
                </a:lnTo>
                <a:lnTo>
                  <a:pt x="210" y="67"/>
                </a:lnTo>
                <a:lnTo>
                  <a:pt x="206" y="69"/>
                </a:lnTo>
                <a:lnTo>
                  <a:pt x="203" y="72"/>
                </a:lnTo>
                <a:lnTo>
                  <a:pt x="200" y="75"/>
                </a:lnTo>
                <a:lnTo>
                  <a:pt x="195" y="77"/>
                </a:lnTo>
                <a:lnTo>
                  <a:pt x="191" y="78"/>
                </a:lnTo>
                <a:lnTo>
                  <a:pt x="186" y="80"/>
                </a:lnTo>
                <a:lnTo>
                  <a:pt x="182" y="82"/>
                </a:lnTo>
                <a:lnTo>
                  <a:pt x="176" y="82"/>
                </a:lnTo>
                <a:lnTo>
                  <a:pt x="171" y="83"/>
                </a:lnTo>
                <a:lnTo>
                  <a:pt x="164" y="83"/>
                </a:lnTo>
                <a:lnTo>
                  <a:pt x="159" y="84"/>
                </a:lnTo>
                <a:lnTo>
                  <a:pt x="154" y="85"/>
                </a:lnTo>
                <a:lnTo>
                  <a:pt x="149" y="84"/>
                </a:lnTo>
                <a:lnTo>
                  <a:pt x="144" y="85"/>
                </a:lnTo>
                <a:lnTo>
                  <a:pt x="139" y="86"/>
                </a:lnTo>
                <a:lnTo>
                  <a:pt x="132" y="86"/>
                </a:lnTo>
                <a:lnTo>
                  <a:pt x="127" y="87"/>
                </a:lnTo>
                <a:lnTo>
                  <a:pt x="123" y="90"/>
                </a:lnTo>
                <a:lnTo>
                  <a:pt x="118" y="91"/>
                </a:lnTo>
                <a:lnTo>
                  <a:pt x="114" y="93"/>
                </a:lnTo>
                <a:lnTo>
                  <a:pt x="109" y="94"/>
                </a:lnTo>
                <a:lnTo>
                  <a:pt x="105" y="96"/>
                </a:lnTo>
                <a:lnTo>
                  <a:pt x="101" y="99"/>
                </a:lnTo>
                <a:lnTo>
                  <a:pt x="97" y="101"/>
                </a:lnTo>
                <a:lnTo>
                  <a:pt x="94" y="104"/>
                </a:lnTo>
                <a:lnTo>
                  <a:pt x="91" y="107"/>
                </a:lnTo>
                <a:lnTo>
                  <a:pt x="87" y="109"/>
                </a:lnTo>
                <a:lnTo>
                  <a:pt x="84" y="112"/>
                </a:lnTo>
                <a:lnTo>
                  <a:pt x="80" y="115"/>
                </a:lnTo>
                <a:lnTo>
                  <a:pt x="76" y="117"/>
                </a:lnTo>
                <a:lnTo>
                  <a:pt x="72" y="120"/>
                </a:lnTo>
                <a:lnTo>
                  <a:pt x="68" y="122"/>
                </a:lnTo>
                <a:lnTo>
                  <a:pt x="0" y="47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7179497" y="2601437"/>
            <a:ext cx="438153" cy="589364"/>
          </a:xfrm>
          <a:custGeom>
            <a:avLst/>
            <a:gdLst/>
            <a:ahLst/>
            <a:cxnLst>
              <a:cxn ang="0">
                <a:pos x="180" y="9"/>
              </a:cxn>
              <a:cxn ang="0">
                <a:pos x="179" y="18"/>
              </a:cxn>
              <a:cxn ang="0">
                <a:pos x="177" y="27"/>
              </a:cxn>
              <a:cxn ang="0">
                <a:pos x="176" y="35"/>
              </a:cxn>
              <a:cxn ang="0">
                <a:pos x="171" y="44"/>
              </a:cxn>
              <a:cxn ang="0">
                <a:pos x="169" y="53"/>
              </a:cxn>
              <a:cxn ang="0">
                <a:pos x="163" y="62"/>
              </a:cxn>
              <a:cxn ang="0">
                <a:pos x="155" y="69"/>
              </a:cxn>
              <a:cxn ang="0">
                <a:pos x="150" y="78"/>
              </a:cxn>
              <a:cxn ang="0">
                <a:pos x="141" y="81"/>
              </a:cxn>
              <a:cxn ang="0">
                <a:pos x="132" y="84"/>
              </a:cxn>
              <a:cxn ang="0">
                <a:pos x="123" y="87"/>
              </a:cxn>
              <a:cxn ang="0">
                <a:pos x="114" y="90"/>
              </a:cxn>
              <a:cxn ang="0">
                <a:pos x="105" y="91"/>
              </a:cxn>
              <a:cxn ang="0">
                <a:pos x="97" y="97"/>
              </a:cxn>
              <a:cxn ang="0">
                <a:pos x="88" y="103"/>
              </a:cxn>
              <a:cxn ang="0">
                <a:pos x="79" y="110"/>
              </a:cxn>
              <a:cxn ang="0">
                <a:pos x="72" y="118"/>
              </a:cxn>
              <a:cxn ang="0">
                <a:pos x="65" y="125"/>
              </a:cxn>
              <a:cxn ang="0">
                <a:pos x="57" y="133"/>
              </a:cxn>
              <a:cxn ang="0">
                <a:pos x="53" y="142"/>
              </a:cxn>
              <a:cxn ang="0">
                <a:pos x="48" y="151"/>
              </a:cxn>
              <a:cxn ang="0">
                <a:pos x="49" y="160"/>
              </a:cxn>
              <a:cxn ang="0">
                <a:pos x="48" y="170"/>
              </a:cxn>
              <a:cxn ang="0">
                <a:pos x="49" y="179"/>
              </a:cxn>
              <a:cxn ang="0">
                <a:pos x="45" y="188"/>
              </a:cxn>
              <a:cxn ang="0">
                <a:pos x="43" y="197"/>
              </a:cxn>
              <a:cxn ang="0">
                <a:pos x="41" y="206"/>
              </a:cxn>
              <a:cxn ang="0">
                <a:pos x="37" y="214"/>
              </a:cxn>
              <a:cxn ang="0">
                <a:pos x="30" y="222"/>
              </a:cxn>
              <a:cxn ang="0">
                <a:pos x="24" y="228"/>
              </a:cxn>
              <a:cxn ang="0">
                <a:pos x="15" y="233"/>
              </a:cxn>
              <a:cxn ang="0">
                <a:pos x="6" y="236"/>
              </a:cxn>
              <a:cxn ang="0">
                <a:pos x="0" y="235"/>
              </a:cxn>
              <a:cxn ang="0">
                <a:pos x="3" y="226"/>
              </a:cxn>
              <a:cxn ang="0">
                <a:pos x="9" y="218"/>
              </a:cxn>
              <a:cxn ang="0">
                <a:pos x="16" y="210"/>
              </a:cxn>
              <a:cxn ang="0">
                <a:pos x="18" y="201"/>
              </a:cxn>
              <a:cxn ang="0">
                <a:pos x="19" y="192"/>
              </a:cxn>
              <a:cxn ang="0">
                <a:pos x="20" y="184"/>
              </a:cxn>
              <a:cxn ang="0">
                <a:pos x="20" y="174"/>
              </a:cxn>
              <a:cxn ang="0">
                <a:pos x="20" y="166"/>
              </a:cxn>
              <a:cxn ang="0">
                <a:pos x="20" y="157"/>
              </a:cxn>
              <a:cxn ang="0">
                <a:pos x="20" y="148"/>
              </a:cxn>
              <a:cxn ang="0">
                <a:pos x="20" y="139"/>
              </a:cxn>
              <a:cxn ang="0">
                <a:pos x="22" y="131"/>
              </a:cxn>
              <a:cxn ang="0">
                <a:pos x="23" y="122"/>
              </a:cxn>
              <a:cxn ang="0">
                <a:pos x="28" y="113"/>
              </a:cxn>
              <a:cxn ang="0">
                <a:pos x="34" y="104"/>
              </a:cxn>
              <a:cxn ang="0">
                <a:pos x="41" y="96"/>
              </a:cxn>
              <a:cxn ang="0">
                <a:pos x="47" y="87"/>
              </a:cxn>
              <a:cxn ang="0">
                <a:pos x="54" y="79"/>
              </a:cxn>
              <a:cxn ang="0">
                <a:pos x="61" y="70"/>
              </a:cxn>
              <a:cxn ang="0">
                <a:pos x="66" y="62"/>
              </a:cxn>
              <a:cxn ang="0">
                <a:pos x="70" y="53"/>
              </a:cxn>
              <a:cxn ang="0">
                <a:pos x="75" y="44"/>
              </a:cxn>
              <a:cxn ang="0">
                <a:pos x="76" y="35"/>
              </a:cxn>
              <a:cxn ang="0">
                <a:pos x="76" y="27"/>
              </a:cxn>
              <a:cxn ang="0">
                <a:pos x="78" y="18"/>
              </a:cxn>
              <a:cxn ang="0">
                <a:pos x="80" y="9"/>
              </a:cxn>
              <a:cxn ang="0">
                <a:pos x="82" y="0"/>
              </a:cxn>
            </a:cxnLst>
            <a:rect l="0" t="0" r="r" b="b"/>
            <a:pathLst>
              <a:path w="184" h="240">
                <a:moveTo>
                  <a:pt x="183" y="4"/>
                </a:moveTo>
                <a:lnTo>
                  <a:pt x="180" y="9"/>
                </a:lnTo>
                <a:lnTo>
                  <a:pt x="179" y="13"/>
                </a:lnTo>
                <a:lnTo>
                  <a:pt x="179" y="18"/>
                </a:lnTo>
                <a:lnTo>
                  <a:pt x="178" y="22"/>
                </a:lnTo>
                <a:lnTo>
                  <a:pt x="177" y="27"/>
                </a:lnTo>
                <a:lnTo>
                  <a:pt x="176" y="31"/>
                </a:lnTo>
                <a:lnTo>
                  <a:pt x="176" y="35"/>
                </a:lnTo>
                <a:lnTo>
                  <a:pt x="173" y="40"/>
                </a:lnTo>
                <a:lnTo>
                  <a:pt x="171" y="44"/>
                </a:lnTo>
                <a:lnTo>
                  <a:pt x="170" y="48"/>
                </a:lnTo>
                <a:lnTo>
                  <a:pt x="169" y="53"/>
                </a:lnTo>
                <a:lnTo>
                  <a:pt x="165" y="57"/>
                </a:lnTo>
                <a:lnTo>
                  <a:pt x="163" y="62"/>
                </a:lnTo>
                <a:lnTo>
                  <a:pt x="158" y="65"/>
                </a:lnTo>
                <a:lnTo>
                  <a:pt x="155" y="69"/>
                </a:lnTo>
                <a:lnTo>
                  <a:pt x="152" y="73"/>
                </a:lnTo>
                <a:lnTo>
                  <a:pt x="150" y="78"/>
                </a:lnTo>
                <a:lnTo>
                  <a:pt x="145" y="79"/>
                </a:lnTo>
                <a:lnTo>
                  <a:pt x="141" y="81"/>
                </a:lnTo>
                <a:lnTo>
                  <a:pt x="136" y="82"/>
                </a:lnTo>
                <a:lnTo>
                  <a:pt x="132" y="84"/>
                </a:lnTo>
                <a:lnTo>
                  <a:pt x="127" y="85"/>
                </a:lnTo>
                <a:lnTo>
                  <a:pt x="123" y="87"/>
                </a:lnTo>
                <a:lnTo>
                  <a:pt x="118" y="88"/>
                </a:lnTo>
                <a:lnTo>
                  <a:pt x="114" y="90"/>
                </a:lnTo>
                <a:lnTo>
                  <a:pt x="110" y="91"/>
                </a:lnTo>
                <a:lnTo>
                  <a:pt x="105" y="91"/>
                </a:lnTo>
                <a:lnTo>
                  <a:pt x="101" y="94"/>
                </a:lnTo>
                <a:lnTo>
                  <a:pt x="97" y="97"/>
                </a:lnTo>
                <a:lnTo>
                  <a:pt x="92" y="101"/>
                </a:lnTo>
                <a:lnTo>
                  <a:pt x="88" y="103"/>
                </a:lnTo>
                <a:lnTo>
                  <a:pt x="84" y="107"/>
                </a:lnTo>
                <a:lnTo>
                  <a:pt x="79" y="110"/>
                </a:lnTo>
                <a:lnTo>
                  <a:pt x="76" y="114"/>
                </a:lnTo>
                <a:lnTo>
                  <a:pt x="72" y="118"/>
                </a:lnTo>
                <a:lnTo>
                  <a:pt x="69" y="122"/>
                </a:lnTo>
                <a:lnTo>
                  <a:pt x="65" y="125"/>
                </a:lnTo>
                <a:lnTo>
                  <a:pt x="60" y="129"/>
                </a:lnTo>
                <a:lnTo>
                  <a:pt x="57" y="133"/>
                </a:lnTo>
                <a:lnTo>
                  <a:pt x="56" y="138"/>
                </a:lnTo>
                <a:lnTo>
                  <a:pt x="53" y="142"/>
                </a:lnTo>
                <a:lnTo>
                  <a:pt x="51" y="147"/>
                </a:lnTo>
                <a:lnTo>
                  <a:pt x="48" y="151"/>
                </a:lnTo>
                <a:lnTo>
                  <a:pt x="49" y="156"/>
                </a:lnTo>
                <a:lnTo>
                  <a:pt x="49" y="160"/>
                </a:lnTo>
                <a:lnTo>
                  <a:pt x="49" y="166"/>
                </a:lnTo>
                <a:lnTo>
                  <a:pt x="48" y="170"/>
                </a:lnTo>
                <a:lnTo>
                  <a:pt x="48" y="174"/>
                </a:lnTo>
                <a:lnTo>
                  <a:pt x="49" y="179"/>
                </a:lnTo>
                <a:lnTo>
                  <a:pt x="47" y="184"/>
                </a:lnTo>
                <a:lnTo>
                  <a:pt x="45" y="188"/>
                </a:lnTo>
                <a:lnTo>
                  <a:pt x="44" y="192"/>
                </a:lnTo>
                <a:lnTo>
                  <a:pt x="43" y="197"/>
                </a:lnTo>
                <a:lnTo>
                  <a:pt x="41" y="201"/>
                </a:lnTo>
                <a:lnTo>
                  <a:pt x="41" y="206"/>
                </a:lnTo>
                <a:lnTo>
                  <a:pt x="40" y="210"/>
                </a:lnTo>
                <a:lnTo>
                  <a:pt x="37" y="214"/>
                </a:lnTo>
                <a:lnTo>
                  <a:pt x="34" y="218"/>
                </a:lnTo>
                <a:lnTo>
                  <a:pt x="30" y="222"/>
                </a:lnTo>
                <a:lnTo>
                  <a:pt x="28" y="226"/>
                </a:lnTo>
                <a:lnTo>
                  <a:pt x="24" y="228"/>
                </a:lnTo>
                <a:lnTo>
                  <a:pt x="19" y="232"/>
                </a:lnTo>
                <a:lnTo>
                  <a:pt x="15" y="233"/>
                </a:lnTo>
                <a:lnTo>
                  <a:pt x="10" y="235"/>
                </a:lnTo>
                <a:lnTo>
                  <a:pt x="6" y="236"/>
                </a:lnTo>
                <a:lnTo>
                  <a:pt x="1" y="239"/>
                </a:lnTo>
                <a:lnTo>
                  <a:pt x="0" y="235"/>
                </a:lnTo>
                <a:lnTo>
                  <a:pt x="0" y="230"/>
                </a:lnTo>
                <a:lnTo>
                  <a:pt x="3" y="226"/>
                </a:lnTo>
                <a:lnTo>
                  <a:pt x="5" y="222"/>
                </a:lnTo>
                <a:lnTo>
                  <a:pt x="9" y="218"/>
                </a:lnTo>
                <a:lnTo>
                  <a:pt x="12" y="214"/>
                </a:lnTo>
                <a:lnTo>
                  <a:pt x="16" y="210"/>
                </a:lnTo>
                <a:lnTo>
                  <a:pt x="18" y="205"/>
                </a:lnTo>
                <a:lnTo>
                  <a:pt x="18" y="201"/>
                </a:lnTo>
                <a:lnTo>
                  <a:pt x="18" y="197"/>
                </a:lnTo>
                <a:lnTo>
                  <a:pt x="19" y="192"/>
                </a:lnTo>
                <a:lnTo>
                  <a:pt x="20" y="188"/>
                </a:lnTo>
                <a:lnTo>
                  <a:pt x="20" y="184"/>
                </a:lnTo>
                <a:lnTo>
                  <a:pt x="20" y="179"/>
                </a:lnTo>
                <a:lnTo>
                  <a:pt x="20" y="174"/>
                </a:lnTo>
                <a:lnTo>
                  <a:pt x="20" y="170"/>
                </a:lnTo>
                <a:lnTo>
                  <a:pt x="20" y="166"/>
                </a:lnTo>
                <a:lnTo>
                  <a:pt x="20" y="161"/>
                </a:lnTo>
                <a:lnTo>
                  <a:pt x="20" y="157"/>
                </a:lnTo>
                <a:lnTo>
                  <a:pt x="20" y="152"/>
                </a:lnTo>
                <a:lnTo>
                  <a:pt x="20" y="148"/>
                </a:lnTo>
                <a:lnTo>
                  <a:pt x="20" y="144"/>
                </a:lnTo>
                <a:lnTo>
                  <a:pt x="20" y="139"/>
                </a:lnTo>
                <a:lnTo>
                  <a:pt x="22" y="135"/>
                </a:lnTo>
                <a:lnTo>
                  <a:pt x="22" y="131"/>
                </a:lnTo>
                <a:lnTo>
                  <a:pt x="22" y="126"/>
                </a:lnTo>
                <a:lnTo>
                  <a:pt x="23" y="122"/>
                </a:lnTo>
                <a:lnTo>
                  <a:pt x="26" y="118"/>
                </a:lnTo>
                <a:lnTo>
                  <a:pt x="28" y="113"/>
                </a:lnTo>
                <a:lnTo>
                  <a:pt x="29" y="109"/>
                </a:lnTo>
                <a:lnTo>
                  <a:pt x="34" y="104"/>
                </a:lnTo>
                <a:lnTo>
                  <a:pt x="37" y="100"/>
                </a:lnTo>
                <a:lnTo>
                  <a:pt x="41" y="96"/>
                </a:lnTo>
                <a:lnTo>
                  <a:pt x="44" y="91"/>
                </a:lnTo>
                <a:lnTo>
                  <a:pt x="47" y="87"/>
                </a:lnTo>
                <a:lnTo>
                  <a:pt x="51" y="84"/>
                </a:lnTo>
                <a:lnTo>
                  <a:pt x="54" y="79"/>
                </a:lnTo>
                <a:lnTo>
                  <a:pt x="57" y="75"/>
                </a:lnTo>
                <a:lnTo>
                  <a:pt x="61" y="70"/>
                </a:lnTo>
                <a:lnTo>
                  <a:pt x="65" y="66"/>
                </a:lnTo>
                <a:lnTo>
                  <a:pt x="66" y="62"/>
                </a:lnTo>
                <a:lnTo>
                  <a:pt x="69" y="57"/>
                </a:lnTo>
                <a:lnTo>
                  <a:pt x="70" y="53"/>
                </a:lnTo>
                <a:lnTo>
                  <a:pt x="73" y="48"/>
                </a:lnTo>
                <a:lnTo>
                  <a:pt x="75" y="44"/>
                </a:lnTo>
                <a:lnTo>
                  <a:pt x="75" y="40"/>
                </a:lnTo>
                <a:lnTo>
                  <a:pt x="76" y="35"/>
                </a:lnTo>
                <a:lnTo>
                  <a:pt x="76" y="31"/>
                </a:lnTo>
                <a:lnTo>
                  <a:pt x="76" y="27"/>
                </a:lnTo>
                <a:lnTo>
                  <a:pt x="78" y="22"/>
                </a:lnTo>
                <a:lnTo>
                  <a:pt x="78" y="18"/>
                </a:lnTo>
                <a:lnTo>
                  <a:pt x="79" y="13"/>
                </a:lnTo>
                <a:lnTo>
                  <a:pt x="80" y="9"/>
                </a:lnTo>
                <a:lnTo>
                  <a:pt x="81" y="4"/>
                </a:lnTo>
                <a:lnTo>
                  <a:pt x="82" y="0"/>
                </a:lnTo>
                <a:lnTo>
                  <a:pt x="183" y="4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7684326" y="2508121"/>
            <a:ext cx="288133" cy="724427"/>
          </a:xfrm>
          <a:custGeom>
            <a:avLst/>
            <a:gdLst/>
            <a:ahLst/>
            <a:cxnLst>
              <a:cxn ang="0">
                <a:pos x="75" y="5"/>
              </a:cxn>
              <a:cxn ang="0">
                <a:pos x="80" y="12"/>
              </a:cxn>
              <a:cxn ang="0">
                <a:pos x="85" y="20"/>
              </a:cxn>
              <a:cxn ang="0">
                <a:pos x="90" y="27"/>
              </a:cxn>
              <a:cxn ang="0">
                <a:pos x="94" y="37"/>
              </a:cxn>
              <a:cxn ang="0">
                <a:pos x="98" y="45"/>
              </a:cxn>
              <a:cxn ang="0">
                <a:pos x="99" y="55"/>
              </a:cxn>
              <a:cxn ang="0">
                <a:pos x="100" y="65"/>
              </a:cxn>
              <a:cxn ang="0">
                <a:pos x="102" y="76"/>
              </a:cxn>
              <a:cxn ang="0">
                <a:pos x="98" y="84"/>
              </a:cxn>
              <a:cxn ang="0">
                <a:pos x="94" y="92"/>
              </a:cxn>
              <a:cxn ang="0">
                <a:pos x="90" y="101"/>
              </a:cxn>
              <a:cxn ang="0">
                <a:pos x="85" y="109"/>
              </a:cxn>
              <a:cxn ang="0">
                <a:pos x="80" y="116"/>
              </a:cxn>
              <a:cxn ang="0">
                <a:pos x="78" y="126"/>
              </a:cxn>
              <a:cxn ang="0">
                <a:pos x="76" y="137"/>
              </a:cxn>
              <a:cxn ang="0">
                <a:pos x="75" y="148"/>
              </a:cxn>
              <a:cxn ang="0">
                <a:pos x="75" y="158"/>
              </a:cxn>
              <a:cxn ang="0">
                <a:pos x="75" y="169"/>
              </a:cxn>
              <a:cxn ang="0">
                <a:pos x="76" y="180"/>
              </a:cxn>
              <a:cxn ang="0">
                <a:pos x="79" y="189"/>
              </a:cxn>
              <a:cxn ang="0">
                <a:pos x="82" y="199"/>
              </a:cxn>
              <a:cxn ang="0">
                <a:pos x="89" y="205"/>
              </a:cxn>
              <a:cxn ang="0">
                <a:pos x="95" y="212"/>
              </a:cxn>
              <a:cxn ang="0">
                <a:pos x="102" y="218"/>
              </a:cxn>
              <a:cxn ang="0">
                <a:pos x="106" y="227"/>
              </a:cxn>
              <a:cxn ang="0">
                <a:pos x="110" y="235"/>
              </a:cxn>
              <a:cxn ang="0">
                <a:pos x="115" y="242"/>
              </a:cxn>
              <a:cxn ang="0">
                <a:pos x="118" y="251"/>
              </a:cxn>
              <a:cxn ang="0">
                <a:pos x="118" y="262"/>
              </a:cxn>
              <a:cxn ang="0">
                <a:pos x="118" y="270"/>
              </a:cxn>
              <a:cxn ang="0">
                <a:pos x="116" y="281"/>
              </a:cxn>
              <a:cxn ang="0">
                <a:pos x="112" y="289"/>
              </a:cxn>
              <a:cxn ang="0">
                <a:pos x="107" y="292"/>
              </a:cxn>
              <a:cxn ang="0">
                <a:pos x="103" y="284"/>
              </a:cxn>
              <a:cxn ang="0">
                <a:pos x="101" y="274"/>
              </a:cxn>
              <a:cxn ang="0">
                <a:pos x="101" y="263"/>
              </a:cxn>
              <a:cxn ang="0">
                <a:pos x="95" y="255"/>
              </a:cxn>
              <a:cxn ang="0">
                <a:pos x="90" y="248"/>
              </a:cxn>
              <a:cxn ang="0">
                <a:pos x="85" y="242"/>
              </a:cxn>
              <a:cxn ang="0">
                <a:pos x="79" y="235"/>
              </a:cxn>
              <a:cxn ang="0">
                <a:pos x="73" y="229"/>
              </a:cxn>
              <a:cxn ang="0">
                <a:pos x="67" y="223"/>
              </a:cxn>
              <a:cxn ang="0">
                <a:pos x="61" y="216"/>
              </a:cxn>
              <a:cxn ang="0">
                <a:pos x="54" y="210"/>
              </a:cxn>
              <a:cxn ang="0">
                <a:pos x="49" y="203"/>
              </a:cxn>
              <a:cxn ang="0">
                <a:pos x="44" y="195"/>
              </a:cxn>
              <a:cxn ang="0">
                <a:pos x="41" y="187"/>
              </a:cxn>
              <a:cxn ang="0">
                <a:pos x="39" y="176"/>
              </a:cxn>
              <a:cxn ang="0">
                <a:pos x="38" y="165"/>
              </a:cxn>
              <a:cxn ang="0">
                <a:pos x="36" y="154"/>
              </a:cxn>
              <a:cxn ang="0">
                <a:pos x="36" y="144"/>
              </a:cxn>
              <a:cxn ang="0">
                <a:pos x="35" y="132"/>
              </a:cxn>
              <a:cxn ang="0">
                <a:pos x="32" y="123"/>
              </a:cxn>
              <a:cxn ang="0">
                <a:pos x="29" y="114"/>
              </a:cxn>
              <a:cxn ang="0">
                <a:pos x="26" y="105"/>
              </a:cxn>
              <a:cxn ang="0">
                <a:pos x="21" y="97"/>
              </a:cxn>
              <a:cxn ang="0">
                <a:pos x="14" y="91"/>
              </a:cxn>
              <a:cxn ang="0">
                <a:pos x="10" y="84"/>
              </a:cxn>
              <a:cxn ang="0">
                <a:pos x="5" y="76"/>
              </a:cxn>
              <a:cxn ang="0">
                <a:pos x="0" y="68"/>
              </a:cxn>
            </a:cxnLst>
            <a:rect l="0" t="0" r="r" b="b"/>
            <a:pathLst>
              <a:path w="121" h="295">
                <a:moveTo>
                  <a:pt x="74" y="0"/>
                </a:moveTo>
                <a:lnTo>
                  <a:pt x="75" y="5"/>
                </a:lnTo>
                <a:lnTo>
                  <a:pt x="77" y="9"/>
                </a:lnTo>
                <a:lnTo>
                  <a:pt x="80" y="12"/>
                </a:lnTo>
                <a:lnTo>
                  <a:pt x="83" y="16"/>
                </a:lnTo>
                <a:lnTo>
                  <a:pt x="85" y="20"/>
                </a:lnTo>
                <a:lnTo>
                  <a:pt x="87" y="24"/>
                </a:lnTo>
                <a:lnTo>
                  <a:pt x="90" y="27"/>
                </a:lnTo>
                <a:lnTo>
                  <a:pt x="91" y="32"/>
                </a:lnTo>
                <a:lnTo>
                  <a:pt x="94" y="37"/>
                </a:lnTo>
                <a:lnTo>
                  <a:pt x="95" y="40"/>
                </a:lnTo>
                <a:lnTo>
                  <a:pt x="98" y="45"/>
                </a:lnTo>
                <a:lnTo>
                  <a:pt x="99" y="50"/>
                </a:lnTo>
                <a:lnTo>
                  <a:pt x="99" y="55"/>
                </a:lnTo>
                <a:lnTo>
                  <a:pt x="99" y="60"/>
                </a:lnTo>
                <a:lnTo>
                  <a:pt x="100" y="65"/>
                </a:lnTo>
                <a:lnTo>
                  <a:pt x="100" y="70"/>
                </a:lnTo>
                <a:lnTo>
                  <a:pt x="102" y="76"/>
                </a:lnTo>
                <a:lnTo>
                  <a:pt x="99" y="80"/>
                </a:lnTo>
                <a:lnTo>
                  <a:pt x="98" y="84"/>
                </a:lnTo>
                <a:lnTo>
                  <a:pt x="96" y="88"/>
                </a:lnTo>
                <a:lnTo>
                  <a:pt x="94" y="92"/>
                </a:lnTo>
                <a:lnTo>
                  <a:pt x="91" y="96"/>
                </a:lnTo>
                <a:lnTo>
                  <a:pt x="90" y="101"/>
                </a:lnTo>
                <a:lnTo>
                  <a:pt x="87" y="105"/>
                </a:lnTo>
                <a:lnTo>
                  <a:pt x="85" y="109"/>
                </a:lnTo>
                <a:lnTo>
                  <a:pt x="83" y="113"/>
                </a:lnTo>
                <a:lnTo>
                  <a:pt x="80" y="116"/>
                </a:lnTo>
                <a:lnTo>
                  <a:pt x="79" y="121"/>
                </a:lnTo>
                <a:lnTo>
                  <a:pt x="78" y="126"/>
                </a:lnTo>
                <a:lnTo>
                  <a:pt x="78" y="132"/>
                </a:lnTo>
                <a:lnTo>
                  <a:pt x="76" y="137"/>
                </a:lnTo>
                <a:lnTo>
                  <a:pt x="76" y="143"/>
                </a:lnTo>
                <a:lnTo>
                  <a:pt x="75" y="148"/>
                </a:lnTo>
                <a:lnTo>
                  <a:pt x="76" y="153"/>
                </a:lnTo>
                <a:lnTo>
                  <a:pt x="75" y="158"/>
                </a:lnTo>
                <a:lnTo>
                  <a:pt x="76" y="163"/>
                </a:lnTo>
                <a:lnTo>
                  <a:pt x="75" y="169"/>
                </a:lnTo>
                <a:lnTo>
                  <a:pt x="75" y="175"/>
                </a:lnTo>
                <a:lnTo>
                  <a:pt x="76" y="180"/>
                </a:lnTo>
                <a:lnTo>
                  <a:pt x="78" y="184"/>
                </a:lnTo>
                <a:lnTo>
                  <a:pt x="79" y="189"/>
                </a:lnTo>
                <a:lnTo>
                  <a:pt x="81" y="193"/>
                </a:lnTo>
                <a:lnTo>
                  <a:pt x="82" y="199"/>
                </a:lnTo>
                <a:lnTo>
                  <a:pt x="86" y="202"/>
                </a:lnTo>
                <a:lnTo>
                  <a:pt x="89" y="205"/>
                </a:lnTo>
                <a:lnTo>
                  <a:pt x="93" y="209"/>
                </a:lnTo>
                <a:lnTo>
                  <a:pt x="95" y="212"/>
                </a:lnTo>
                <a:lnTo>
                  <a:pt x="99" y="215"/>
                </a:lnTo>
                <a:lnTo>
                  <a:pt x="102" y="218"/>
                </a:lnTo>
                <a:lnTo>
                  <a:pt x="104" y="223"/>
                </a:lnTo>
                <a:lnTo>
                  <a:pt x="106" y="227"/>
                </a:lnTo>
                <a:lnTo>
                  <a:pt x="108" y="231"/>
                </a:lnTo>
                <a:lnTo>
                  <a:pt x="110" y="235"/>
                </a:lnTo>
                <a:lnTo>
                  <a:pt x="112" y="239"/>
                </a:lnTo>
                <a:lnTo>
                  <a:pt x="115" y="242"/>
                </a:lnTo>
                <a:lnTo>
                  <a:pt x="117" y="246"/>
                </a:lnTo>
                <a:lnTo>
                  <a:pt x="118" y="251"/>
                </a:lnTo>
                <a:lnTo>
                  <a:pt x="119" y="257"/>
                </a:lnTo>
                <a:lnTo>
                  <a:pt x="118" y="262"/>
                </a:lnTo>
                <a:lnTo>
                  <a:pt x="120" y="266"/>
                </a:lnTo>
                <a:lnTo>
                  <a:pt x="118" y="270"/>
                </a:lnTo>
                <a:lnTo>
                  <a:pt x="118" y="276"/>
                </a:lnTo>
                <a:lnTo>
                  <a:pt x="116" y="281"/>
                </a:lnTo>
                <a:lnTo>
                  <a:pt x="114" y="285"/>
                </a:lnTo>
                <a:lnTo>
                  <a:pt x="112" y="289"/>
                </a:lnTo>
                <a:lnTo>
                  <a:pt x="111" y="294"/>
                </a:lnTo>
                <a:lnTo>
                  <a:pt x="107" y="292"/>
                </a:lnTo>
                <a:lnTo>
                  <a:pt x="104" y="289"/>
                </a:lnTo>
                <a:lnTo>
                  <a:pt x="103" y="284"/>
                </a:lnTo>
                <a:lnTo>
                  <a:pt x="101" y="280"/>
                </a:lnTo>
                <a:lnTo>
                  <a:pt x="101" y="274"/>
                </a:lnTo>
                <a:lnTo>
                  <a:pt x="101" y="269"/>
                </a:lnTo>
                <a:lnTo>
                  <a:pt x="101" y="263"/>
                </a:lnTo>
                <a:lnTo>
                  <a:pt x="99" y="259"/>
                </a:lnTo>
                <a:lnTo>
                  <a:pt x="95" y="255"/>
                </a:lnTo>
                <a:lnTo>
                  <a:pt x="92" y="253"/>
                </a:lnTo>
                <a:lnTo>
                  <a:pt x="90" y="248"/>
                </a:lnTo>
                <a:lnTo>
                  <a:pt x="88" y="244"/>
                </a:lnTo>
                <a:lnTo>
                  <a:pt x="85" y="242"/>
                </a:lnTo>
                <a:lnTo>
                  <a:pt x="82" y="238"/>
                </a:lnTo>
                <a:lnTo>
                  <a:pt x="79" y="235"/>
                </a:lnTo>
                <a:lnTo>
                  <a:pt x="76" y="232"/>
                </a:lnTo>
                <a:lnTo>
                  <a:pt x="73" y="229"/>
                </a:lnTo>
                <a:lnTo>
                  <a:pt x="70" y="226"/>
                </a:lnTo>
                <a:lnTo>
                  <a:pt x="67" y="223"/>
                </a:lnTo>
                <a:lnTo>
                  <a:pt x="64" y="219"/>
                </a:lnTo>
                <a:lnTo>
                  <a:pt x="61" y="216"/>
                </a:lnTo>
                <a:lnTo>
                  <a:pt x="57" y="213"/>
                </a:lnTo>
                <a:lnTo>
                  <a:pt x="54" y="210"/>
                </a:lnTo>
                <a:lnTo>
                  <a:pt x="52" y="206"/>
                </a:lnTo>
                <a:lnTo>
                  <a:pt x="49" y="203"/>
                </a:lnTo>
                <a:lnTo>
                  <a:pt x="46" y="200"/>
                </a:lnTo>
                <a:lnTo>
                  <a:pt x="44" y="195"/>
                </a:lnTo>
                <a:lnTo>
                  <a:pt x="43" y="191"/>
                </a:lnTo>
                <a:lnTo>
                  <a:pt x="41" y="187"/>
                </a:lnTo>
                <a:lnTo>
                  <a:pt x="39" y="182"/>
                </a:lnTo>
                <a:lnTo>
                  <a:pt x="39" y="176"/>
                </a:lnTo>
                <a:lnTo>
                  <a:pt x="38" y="171"/>
                </a:lnTo>
                <a:lnTo>
                  <a:pt x="38" y="165"/>
                </a:lnTo>
                <a:lnTo>
                  <a:pt x="37" y="159"/>
                </a:lnTo>
                <a:lnTo>
                  <a:pt x="36" y="154"/>
                </a:lnTo>
                <a:lnTo>
                  <a:pt x="37" y="149"/>
                </a:lnTo>
                <a:lnTo>
                  <a:pt x="36" y="144"/>
                </a:lnTo>
                <a:lnTo>
                  <a:pt x="35" y="139"/>
                </a:lnTo>
                <a:lnTo>
                  <a:pt x="35" y="132"/>
                </a:lnTo>
                <a:lnTo>
                  <a:pt x="34" y="127"/>
                </a:lnTo>
                <a:lnTo>
                  <a:pt x="32" y="123"/>
                </a:lnTo>
                <a:lnTo>
                  <a:pt x="31" y="118"/>
                </a:lnTo>
                <a:lnTo>
                  <a:pt x="29" y="114"/>
                </a:lnTo>
                <a:lnTo>
                  <a:pt x="28" y="109"/>
                </a:lnTo>
                <a:lnTo>
                  <a:pt x="26" y="105"/>
                </a:lnTo>
                <a:lnTo>
                  <a:pt x="23" y="101"/>
                </a:lnTo>
                <a:lnTo>
                  <a:pt x="21" y="97"/>
                </a:lnTo>
                <a:lnTo>
                  <a:pt x="17" y="94"/>
                </a:lnTo>
                <a:lnTo>
                  <a:pt x="14" y="91"/>
                </a:lnTo>
                <a:lnTo>
                  <a:pt x="13" y="87"/>
                </a:lnTo>
                <a:lnTo>
                  <a:pt x="10" y="84"/>
                </a:lnTo>
                <a:lnTo>
                  <a:pt x="7" y="80"/>
                </a:lnTo>
                <a:lnTo>
                  <a:pt x="5" y="76"/>
                </a:lnTo>
                <a:lnTo>
                  <a:pt x="2" y="72"/>
                </a:lnTo>
                <a:lnTo>
                  <a:pt x="0" y="68"/>
                </a:lnTo>
                <a:lnTo>
                  <a:pt x="74" y="0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8008178" y="2296932"/>
            <a:ext cx="566742" cy="449390"/>
          </a:xfrm>
          <a:custGeom>
            <a:avLst/>
            <a:gdLst/>
            <a:ahLst/>
            <a:cxnLst>
              <a:cxn ang="0">
                <a:pos x="9" y="3"/>
              </a:cxn>
              <a:cxn ang="0">
                <a:pos x="17" y="4"/>
              </a:cxn>
              <a:cxn ang="0">
                <a:pos x="27" y="6"/>
              </a:cxn>
              <a:cxn ang="0">
                <a:pos x="35" y="7"/>
              </a:cxn>
              <a:cxn ang="0">
                <a:pos x="44" y="12"/>
              </a:cxn>
              <a:cxn ang="0">
                <a:pos x="53" y="14"/>
              </a:cxn>
              <a:cxn ang="0">
                <a:pos x="61" y="20"/>
              </a:cxn>
              <a:cxn ang="0">
                <a:pos x="69" y="27"/>
              </a:cxn>
              <a:cxn ang="0">
                <a:pos x="77" y="33"/>
              </a:cxn>
              <a:cxn ang="0">
                <a:pos x="80" y="42"/>
              </a:cxn>
              <a:cxn ang="0">
                <a:pos x="83" y="51"/>
              </a:cxn>
              <a:cxn ang="0">
                <a:pos x="86" y="60"/>
              </a:cxn>
              <a:cxn ang="0">
                <a:pos x="89" y="68"/>
              </a:cxn>
              <a:cxn ang="0">
                <a:pos x="90" y="77"/>
              </a:cxn>
              <a:cxn ang="0">
                <a:pos x="96" y="86"/>
              </a:cxn>
              <a:cxn ang="0">
                <a:pos x="102" y="95"/>
              </a:cxn>
              <a:cxn ang="0">
                <a:pos x="109" y="103"/>
              </a:cxn>
              <a:cxn ang="0">
                <a:pos x="117" y="110"/>
              </a:cxn>
              <a:cxn ang="0">
                <a:pos x="124" y="118"/>
              </a:cxn>
              <a:cxn ang="0">
                <a:pos x="132" y="125"/>
              </a:cxn>
              <a:cxn ang="0">
                <a:pos x="141" y="129"/>
              </a:cxn>
              <a:cxn ang="0">
                <a:pos x="150" y="134"/>
              </a:cxn>
              <a:cxn ang="0">
                <a:pos x="159" y="134"/>
              </a:cxn>
              <a:cxn ang="0">
                <a:pos x="169" y="134"/>
              </a:cxn>
              <a:cxn ang="0">
                <a:pos x="178" y="134"/>
              </a:cxn>
              <a:cxn ang="0">
                <a:pos x="186" y="137"/>
              </a:cxn>
              <a:cxn ang="0">
                <a:pos x="195" y="140"/>
              </a:cxn>
              <a:cxn ang="0">
                <a:pos x="204" y="141"/>
              </a:cxn>
              <a:cxn ang="0">
                <a:pos x="213" y="145"/>
              </a:cxn>
              <a:cxn ang="0">
                <a:pos x="220" y="153"/>
              </a:cxn>
              <a:cxn ang="0">
                <a:pos x="226" y="158"/>
              </a:cxn>
              <a:cxn ang="0">
                <a:pos x="231" y="167"/>
              </a:cxn>
              <a:cxn ang="0">
                <a:pos x="234" y="176"/>
              </a:cxn>
              <a:cxn ang="0">
                <a:pos x="233" y="182"/>
              </a:cxn>
              <a:cxn ang="0">
                <a:pos x="224" y="179"/>
              </a:cxn>
              <a:cxn ang="0">
                <a:pos x="217" y="173"/>
              </a:cxn>
              <a:cxn ang="0">
                <a:pos x="208" y="166"/>
              </a:cxn>
              <a:cxn ang="0">
                <a:pos x="199" y="165"/>
              </a:cxn>
              <a:cxn ang="0">
                <a:pos x="190" y="163"/>
              </a:cxn>
              <a:cxn ang="0">
                <a:pos x="182" y="162"/>
              </a:cxn>
              <a:cxn ang="0">
                <a:pos x="173" y="162"/>
              </a:cxn>
              <a:cxn ang="0">
                <a:pos x="165" y="162"/>
              </a:cxn>
              <a:cxn ang="0">
                <a:pos x="156" y="162"/>
              </a:cxn>
              <a:cxn ang="0">
                <a:pos x="147" y="162"/>
              </a:cxn>
              <a:cxn ang="0">
                <a:pos x="138" y="162"/>
              </a:cxn>
              <a:cxn ang="0">
                <a:pos x="130" y="160"/>
              </a:cxn>
              <a:cxn ang="0">
                <a:pos x="121" y="159"/>
              </a:cxn>
              <a:cxn ang="0">
                <a:pos x="112" y="155"/>
              </a:cxn>
              <a:cxn ang="0">
                <a:pos x="103" y="149"/>
              </a:cxn>
              <a:cxn ang="0">
                <a:pos x="95" y="141"/>
              </a:cxn>
              <a:cxn ang="0">
                <a:pos x="86" y="135"/>
              </a:cxn>
              <a:cxn ang="0">
                <a:pos x="79" y="128"/>
              </a:cxn>
              <a:cxn ang="0">
                <a:pos x="70" y="121"/>
              </a:cxn>
              <a:cxn ang="0">
                <a:pos x="61" y="116"/>
              </a:cxn>
              <a:cxn ang="0">
                <a:pos x="53" y="112"/>
              </a:cxn>
              <a:cxn ang="0">
                <a:pos x="44" y="108"/>
              </a:cxn>
              <a:cxn ang="0">
                <a:pos x="35" y="106"/>
              </a:cxn>
              <a:cxn ang="0">
                <a:pos x="26" y="107"/>
              </a:cxn>
              <a:cxn ang="0">
                <a:pos x="18" y="105"/>
              </a:cxn>
              <a:cxn ang="0">
                <a:pos x="9" y="102"/>
              </a:cxn>
              <a:cxn ang="0">
                <a:pos x="0" y="100"/>
              </a:cxn>
            </a:cxnLst>
            <a:rect l="0" t="0" r="r" b="b"/>
            <a:pathLst>
              <a:path w="238" h="183">
                <a:moveTo>
                  <a:pt x="4" y="0"/>
                </a:moveTo>
                <a:lnTo>
                  <a:pt x="9" y="3"/>
                </a:lnTo>
                <a:lnTo>
                  <a:pt x="13" y="4"/>
                </a:lnTo>
                <a:lnTo>
                  <a:pt x="17" y="4"/>
                </a:lnTo>
                <a:lnTo>
                  <a:pt x="22" y="5"/>
                </a:lnTo>
                <a:lnTo>
                  <a:pt x="27" y="6"/>
                </a:lnTo>
                <a:lnTo>
                  <a:pt x="31" y="7"/>
                </a:lnTo>
                <a:lnTo>
                  <a:pt x="35" y="7"/>
                </a:lnTo>
                <a:lnTo>
                  <a:pt x="40" y="10"/>
                </a:lnTo>
                <a:lnTo>
                  <a:pt x="44" y="12"/>
                </a:lnTo>
                <a:lnTo>
                  <a:pt x="48" y="13"/>
                </a:lnTo>
                <a:lnTo>
                  <a:pt x="53" y="14"/>
                </a:lnTo>
                <a:lnTo>
                  <a:pt x="57" y="18"/>
                </a:lnTo>
                <a:lnTo>
                  <a:pt x="61" y="20"/>
                </a:lnTo>
                <a:lnTo>
                  <a:pt x="64" y="25"/>
                </a:lnTo>
                <a:lnTo>
                  <a:pt x="69" y="27"/>
                </a:lnTo>
                <a:lnTo>
                  <a:pt x="73" y="31"/>
                </a:lnTo>
                <a:lnTo>
                  <a:pt x="77" y="33"/>
                </a:lnTo>
                <a:lnTo>
                  <a:pt x="79" y="38"/>
                </a:lnTo>
                <a:lnTo>
                  <a:pt x="80" y="42"/>
                </a:lnTo>
                <a:lnTo>
                  <a:pt x="82" y="47"/>
                </a:lnTo>
                <a:lnTo>
                  <a:pt x="83" y="51"/>
                </a:lnTo>
                <a:lnTo>
                  <a:pt x="84" y="55"/>
                </a:lnTo>
                <a:lnTo>
                  <a:pt x="86" y="60"/>
                </a:lnTo>
                <a:lnTo>
                  <a:pt x="87" y="64"/>
                </a:lnTo>
                <a:lnTo>
                  <a:pt x="89" y="68"/>
                </a:lnTo>
                <a:lnTo>
                  <a:pt x="90" y="73"/>
                </a:lnTo>
                <a:lnTo>
                  <a:pt x="90" y="77"/>
                </a:lnTo>
                <a:lnTo>
                  <a:pt x="93" y="81"/>
                </a:lnTo>
                <a:lnTo>
                  <a:pt x="96" y="86"/>
                </a:lnTo>
                <a:lnTo>
                  <a:pt x="100" y="90"/>
                </a:lnTo>
                <a:lnTo>
                  <a:pt x="102" y="95"/>
                </a:lnTo>
                <a:lnTo>
                  <a:pt x="106" y="99"/>
                </a:lnTo>
                <a:lnTo>
                  <a:pt x="109" y="103"/>
                </a:lnTo>
                <a:lnTo>
                  <a:pt x="113" y="106"/>
                </a:lnTo>
                <a:lnTo>
                  <a:pt x="117" y="110"/>
                </a:lnTo>
                <a:lnTo>
                  <a:pt x="121" y="114"/>
                </a:lnTo>
                <a:lnTo>
                  <a:pt x="124" y="118"/>
                </a:lnTo>
                <a:lnTo>
                  <a:pt x="128" y="122"/>
                </a:lnTo>
                <a:lnTo>
                  <a:pt x="132" y="125"/>
                </a:lnTo>
                <a:lnTo>
                  <a:pt x="137" y="127"/>
                </a:lnTo>
                <a:lnTo>
                  <a:pt x="141" y="129"/>
                </a:lnTo>
                <a:lnTo>
                  <a:pt x="145" y="131"/>
                </a:lnTo>
                <a:lnTo>
                  <a:pt x="150" y="134"/>
                </a:lnTo>
                <a:lnTo>
                  <a:pt x="154" y="134"/>
                </a:lnTo>
                <a:lnTo>
                  <a:pt x="159" y="134"/>
                </a:lnTo>
                <a:lnTo>
                  <a:pt x="165" y="134"/>
                </a:lnTo>
                <a:lnTo>
                  <a:pt x="169" y="134"/>
                </a:lnTo>
                <a:lnTo>
                  <a:pt x="173" y="134"/>
                </a:lnTo>
                <a:lnTo>
                  <a:pt x="178" y="134"/>
                </a:lnTo>
                <a:lnTo>
                  <a:pt x="182" y="135"/>
                </a:lnTo>
                <a:lnTo>
                  <a:pt x="186" y="137"/>
                </a:lnTo>
                <a:lnTo>
                  <a:pt x="190" y="138"/>
                </a:lnTo>
                <a:lnTo>
                  <a:pt x="195" y="140"/>
                </a:lnTo>
                <a:lnTo>
                  <a:pt x="199" y="141"/>
                </a:lnTo>
                <a:lnTo>
                  <a:pt x="204" y="141"/>
                </a:lnTo>
                <a:lnTo>
                  <a:pt x="208" y="143"/>
                </a:lnTo>
                <a:lnTo>
                  <a:pt x="213" y="145"/>
                </a:lnTo>
                <a:lnTo>
                  <a:pt x="217" y="149"/>
                </a:lnTo>
                <a:lnTo>
                  <a:pt x="220" y="153"/>
                </a:lnTo>
                <a:lnTo>
                  <a:pt x="224" y="155"/>
                </a:lnTo>
                <a:lnTo>
                  <a:pt x="226" y="158"/>
                </a:lnTo>
                <a:lnTo>
                  <a:pt x="230" y="163"/>
                </a:lnTo>
                <a:lnTo>
                  <a:pt x="231" y="167"/>
                </a:lnTo>
                <a:lnTo>
                  <a:pt x="233" y="172"/>
                </a:lnTo>
                <a:lnTo>
                  <a:pt x="234" y="176"/>
                </a:lnTo>
                <a:lnTo>
                  <a:pt x="237" y="181"/>
                </a:lnTo>
                <a:lnTo>
                  <a:pt x="233" y="182"/>
                </a:lnTo>
                <a:lnTo>
                  <a:pt x="228" y="182"/>
                </a:lnTo>
                <a:lnTo>
                  <a:pt x="224" y="179"/>
                </a:lnTo>
                <a:lnTo>
                  <a:pt x="220" y="177"/>
                </a:lnTo>
                <a:lnTo>
                  <a:pt x="217" y="173"/>
                </a:lnTo>
                <a:lnTo>
                  <a:pt x="213" y="170"/>
                </a:lnTo>
                <a:lnTo>
                  <a:pt x="208" y="166"/>
                </a:lnTo>
                <a:lnTo>
                  <a:pt x="204" y="165"/>
                </a:lnTo>
                <a:lnTo>
                  <a:pt x="199" y="165"/>
                </a:lnTo>
                <a:lnTo>
                  <a:pt x="195" y="164"/>
                </a:lnTo>
                <a:lnTo>
                  <a:pt x="190" y="163"/>
                </a:lnTo>
                <a:lnTo>
                  <a:pt x="186" y="162"/>
                </a:lnTo>
                <a:lnTo>
                  <a:pt x="182" y="162"/>
                </a:lnTo>
                <a:lnTo>
                  <a:pt x="177" y="162"/>
                </a:lnTo>
                <a:lnTo>
                  <a:pt x="173" y="162"/>
                </a:lnTo>
                <a:lnTo>
                  <a:pt x="169" y="162"/>
                </a:lnTo>
                <a:lnTo>
                  <a:pt x="165" y="162"/>
                </a:lnTo>
                <a:lnTo>
                  <a:pt x="160" y="162"/>
                </a:lnTo>
                <a:lnTo>
                  <a:pt x="156" y="162"/>
                </a:lnTo>
                <a:lnTo>
                  <a:pt x="151" y="162"/>
                </a:lnTo>
                <a:lnTo>
                  <a:pt x="147" y="162"/>
                </a:lnTo>
                <a:lnTo>
                  <a:pt x="142" y="162"/>
                </a:lnTo>
                <a:lnTo>
                  <a:pt x="138" y="162"/>
                </a:lnTo>
                <a:lnTo>
                  <a:pt x="134" y="160"/>
                </a:lnTo>
                <a:lnTo>
                  <a:pt x="130" y="160"/>
                </a:lnTo>
                <a:lnTo>
                  <a:pt x="125" y="160"/>
                </a:lnTo>
                <a:lnTo>
                  <a:pt x="121" y="159"/>
                </a:lnTo>
                <a:lnTo>
                  <a:pt x="117" y="156"/>
                </a:lnTo>
                <a:lnTo>
                  <a:pt x="112" y="155"/>
                </a:lnTo>
                <a:lnTo>
                  <a:pt x="108" y="153"/>
                </a:lnTo>
                <a:lnTo>
                  <a:pt x="103" y="149"/>
                </a:lnTo>
                <a:lnTo>
                  <a:pt x="99" y="145"/>
                </a:lnTo>
                <a:lnTo>
                  <a:pt x="95" y="141"/>
                </a:lnTo>
                <a:lnTo>
                  <a:pt x="90" y="138"/>
                </a:lnTo>
                <a:lnTo>
                  <a:pt x="86" y="135"/>
                </a:lnTo>
                <a:lnTo>
                  <a:pt x="83" y="131"/>
                </a:lnTo>
                <a:lnTo>
                  <a:pt x="79" y="128"/>
                </a:lnTo>
                <a:lnTo>
                  <a:pt x="74" y="125"/>
                </a:lnTo>
                <a:lnTo>
                  <a:pt x="70" y="121"/>
                </a:lnTo>
                <a:lnTo>
                  <a:pt x="66" y="118"/>
                </a:lnTo>
                <a:lnTo>
                  <a:pt x="61" y="116"/>
                </a:lnTo>
                <a:lnTo>
                  <a:pt x="57" y="114"/>
                </a:lnTo>
                <a:lnTo>
                  <a:pt x="53" y="112"/>
                </a:lnTo>
                <a:lnTo>
                  <a:pt x="48" y="109"/>
                </a:lnTo>
                <a:lnTo>
                  <a:pt x="44" y="108"/>
                </a:lnTo>
                <a:lnTo>
                  <a:pt x="39" y="108"/>
                </a:lnTo>
                <a:lnTo>
                  <a:pt x="35" y="106"/>
                </a:lnTo>
                <a:lnTo>
                  <a:pt x="31" y="106"/>
                </a:lnTo>
                <a:lnTo>
                  <a:pt x="26" y="107"/>
                </a:lnTo>
                <a:lnTo>
                  <a:pt x="22" y="105"/>
                </a:lnTo>
                <a:lnTo>
                  <a:pt x="18" y="105"/>
                </a:lnTo>
                <a:lnTo>
                  <a:pt x="13" y="103"/>
                </a:lnTo>
                <a:lnTo>
                  <a:pt x="9" y="102"/>
                </a:lnTo>
                <a:lnTo>
                  <a:pt x="4" y="102"/>
                </a:lnTo>
                <a:lnTo>
                  <a:pt x="0" y="100"/>
                </a:lnTo>
                <a:lnTo>
                  <a:pt x="4" y="0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6684193" y="2296932"/>
            <a:ext cx="700093" cy="299593"/>
          </a:xfrm>
          <a:custGeom>
            <a:avLst/>
            <a:gdLst/>
            <a:ahLst/>
            <a:cxnLst>
              <a:cxn ang="0">
                <a:pos x="288" y="76"/>
              </a:cxn>
              <a:cxn ang="0">
                <a:pos x="281" y="81"/>
              </a:cxn>
              <a:cxn ang="0">
                <a:pos x="273" y="86"/>
              </a:cxn>
              <a:cxn ang="0">
                <a:pos x="266" y="91"/>
              </a:cxn>
              <a:cxn ang="0">
                <a:pos x="257" y="94"/>
              </a:cxn>
              <a:cxn ang="0">
                <a:pos x="249" y="99"/>
              </a:cxn>
              <a:cxn ang="0">
                <a:pos x="239" y="100"/>
              </a:cxn>
              <a:cxn ang="0">
                <a:pos x="228" y="101"/>
              </a:cxn>
              <a:cxn ang="0">
                <a:pos x="218" y="103"/>
              </a:cxn>
              <a:cxn ang="0">
                <a:pos x="209" y="99"/>
              </a:cxn>
              <a:cxn ang="0">
                <a:pos x="201" y="94"/>
              </a:cxn>
              <a:cxn ang="0">
                <a:pos x="193" y="90"/>
              </a:cxn>
              <a:cxn ang="0">
                <a:pos x="185" y="86"/>
              </a:cxn>
              <a:cxn ang="0">
                <a:pos x="178" y="81"/>
              </a:cxn>
              <a:cxn ang="0">
                <a:pos x="167" y="79"/>
              </a:cxn>
              <a:cxn ang="0">
                <a:pos x="157" y="76"/>
              </a:cxn>
              <a:cxn ang="0">
                <a:pos x="146" y="75"/>
              </a:cxn>
              <a:cxn ang="0">
                <a:pos x="135" y="76"/>
              </a:cxn>
              <a:cxn ang="0">
                <a:pos x="125" y="76"/>
              </a:cxn>
              <a:cxn ang="0">
                <a:pos x="114" y="76"/>
              </a:cxn>
              <a:cxn ang="0">
                <a:pos x="104" y="80"/>
              </a:cxn>
              <a:cxn ang="0">
                <a:pos x="95" y="83"/>
              </a:cxn>
              <a:cxn ang="0">
                <a:pos x="89" y="89"/>
              </a:cxn>
              <a:cxn ang="0">
                <a:pos x="82" y="96"/>
              </a:cxn>
              <a:cxn ang="0">
                <a:pos x="75" y="103"/>
              </a:cxn>
              <a:cxn ang="0">
                <a:pos x="67" y="106"/>
              </a:cxn>
              <a:cxn ang="0">
                <a:pos x="59" y="111"/>
              </a:cxn>
              <a:cxn ang="0">
                <a:pos x="52" y="116"/>
              </a:cxn>
              <a:cxn ang="0">
                <a:pos x="43" y="119"/>
              </a:cxn>
              <a:cxn ang="0">
                <a:pos x="32" y="119"/>
              </a:cxn>
              <a:cxn ang="0">
                <a:pos x="24" y="119"/>
              </a:cxn>
              <a:cxn ang="0">
                <a:pos x="13" y="117"/>
              </a:cxn>
              <a:cxn ang="0">
                <a:pos x="5" y="113"/>
              </a:cxn>
              <a:cxn ang="0">
                <a:pos x="2" y="108"/>
              </a:cxn>
              <a:cxn ang="0">
                <a:pos x="10" y="103"/>
              </a:cxn>
              <a:cxn ang="0">
                <a:pos x="20" y="102"/>
              </a:cxn>
              <a:cxn ang="0">
                <a:pos x="31" y="102"/>
              </a:cxn>
              <a:cxn ang="0">
                <a:pos x="38" y="96"/>
              </a:cxn>
              <a:cxn ang="0">
                <a:pos x="45" y="91"/>
              </a:cxn>
              <a:cxn ang="0">
                <a:pos x="52" y="86"/>
              </a:cxn>
              <a:cxn ang="0">
                <a:pos x="59" y="80"/>
              </a:cxn>
              <a:cxn ang="0">
                <a:pos x="65" y="74"/>
              </a:cxn>
              <a:cxn ang="0">
                <a:pos x="71" y="67"/>
              </a:cxn>
              <a:cxn ang="0">
                <a:pos x="77" y="61"/>
              </a:cxn>
              <a:cxn ang="0">
                <a:pos x="84" y="55"/>
              </a:cxn>
              <a:cxn ang="0">
                <a:pos x="90" y="50"/>
              </a:cxn>
              <a:cxn ang="0">
                <a:pos x="98" y="45"/>
              </a:cxn>
              <a:cxn ang="0">
                <a:pos x="107" y="42"/>
              </a:cxn>
              <a:cxn ang="0">
                <a:pos x="118" y="39"/>
              </a:cxn>
              <a:cxn ang="0">
                <a:pos x="129" y="39"/>
              </a:cxn>
              <a:cxn ang="0">
                <a:pos x="139" y="37"/>
              </a:cxn>
              <a:cxn ang="0">
                <a:pos x="150" y="36"/>
              </a:cxn>
              <a:cxn ang="0">
                <a:pos x="161" y="35"/>
              </a:cxn>
              <a:cxn ang="0">
                <a:pos x="170" y="32"/>
              </a:cxn>
              <a:cxn ang="0">
                <a:pos x="179" y="29"/>
              </a:cxn>
              <a:cxn ang="0">
                <a:pos x="188" y="26"/>
              </a:cxn>
              <a:cxn ang="0">
                <a:pos x="196" y="21"/>
              </a:cxn>
              <a:cxn ang="0">
                <a:pos x="202" y="15"/>
              </a:cxn>
              <a:cxn ang="0">
                <a:pos x="209" y="10"/>
              </a:cxn>
              <a:cxn ang="0">
                <a:pos x="217" y="5"/>
              </a:cxn>
              <a:cxn ang="0">
                <a:pos x="225" y="0"/>
              </a:cxn>
            </a:cxnLst>
            <a:rect l="0" t="0" r="r" b="b"/>
            <a:pathLst>
              <a:path w="294" h="122">
                <a:moveTo>
                  <a:pt x="293" y="74"/>
                </a:moveTo>
                <a:lnTo>
                  <a:pt x="288" y="76"/>
                </a:lnTo>
                <a:lnTo>
                  <a:pt x="284" y="77"/>
                </a:lnTo>
                <a:lnTo>
                  <a:pt x="281" y="81"/>
                </a:lnTo>
                <a:lnTo>
                  <a:pt x="277" y="84"/>
                </a:lnTo>
                <a:lnTo>
                  <a:pt x="273" y="86"/>
                </a:lnTo>
                <a:lnTo>
                  <a:pt x="269" y="88"/>
                </a:lnTo>
                <a:lnTo>
                  <a:pt x="266" y="91"/>
                </a:lnTo>
                <a:lnTo>
                  <a:pt x="261" y="92"/>
                </a:lnTo>
                <a:lnTo>
                  <a:pt x="257" y="94"/>
                </a:lnTo>
                <a:lnTo>
                  <a:pt x="253" y="96"/>
                </a:lnTo>
                <a:lnTo>
                  <a:pt x="249" y="99"/>
                </a:lnTo>
                <a:lnTo>
                  <a:pt x="243" y="99"/>
                </a:lnTo>
                <a:lnTo>
                  <a:pt x="239" y="100"/>
                </a:lnTo>
                <a:lnTo>
                  <a:pt x="233" y="99"/>
                </a:lnTo>
                <a:lnTo>
                  <a:pt x="228" y="101"/>
                </a:lnTo>
                <a:lnTo>
                  <a:pt x="223" y="101"/>
                </a:lnTo>
                <a:lnTo>
                  <a:pt x="218" y="103"/>
                </a:lnTo>
                <a:lnTo>
                  <a:pt x="214" y="100"/>
                </a:lnTo>
                <a:lnTo>
                  <a:pt x="209" y="99"/>
                </a:lnTo>
                <a:lnTo>
                  <a:pt x="205" y="96"/>
                </a:lnTo>
                <a:lnTo>
                  <a:pt x="201" y="94"/>
                </a:lnTo>
                <a:lnTo>
                  <a:pt x="197" y="92"/>
                </a:lnTo>
                <a:lnTo>
                  <a:pt x="193" y="90"/>
                </a:lnTo>
                <a:lnTo>
                  <a:pt x="189" y="88"/>
                </a:lnTo>
                <a:lnTo>
                  <a:pt x="185" y="86"/>
                </a:lnTo>
                <a:lnTo>
                  <a:pt x="181" y="84"/>
                </a:lnTo>
                <a:lnTo>
                  <a:pt x="178" y="81"/>
                </a:lnTo>
                <a:lnTo>
                  <a:pt x="172" y="80"/>
                </a:lnTo>
                <a:lnTo>
                  <a:pt x="167" y="79"/>
                </a:lnTo>
                <a:lnTo>
                  <a:pt x="161" y="79"/>
                </a:lnTo>
                <a:lnTo>
                  <a:pt x="157" y="76"/>
                </a:lnTo>
                <a:lnTo>
                  <a:pt x="151" y="77"/>
                </a:lnTo>
                <a:lnTo>
                  <a:pt x="146" y="75"/>
                </a:lnTo>
                <a:lnTo>
                  <a:pt x="140" y="76"/>
                </a:lnTo>
                <a:lnTo>
                  <a:pt x="135" y="76"/>
                </a:lnTo>
                <a:lnTo>
                  <a:pt x="130" y="76"/>
                </a:lnTo>
                <a:lnTo>
                  <a:pt x="125" y="76"/>
                </a:lnTo>
                <a:lnTo>
                  <a:pt x="119" y="76"/>
                </a:lnTo>
                <a:lnTo>
                  <a:pt x="114" y="76"/>
                </a:lnTo>
                <a:lnTo>
                  <a:pt x="109" y="79"/>
                </a:lnTo>
                <a:lnTo>
                  <a:pt x="104" y="80"/>
                </a:lnTo>
                <a:lnTo>
                  <a:pt x="100" y="82"/>
                </a:lnTo>
                <a:lnTo>
                  <a:pt x="95" y="83"/>
                </a:lnTo>
                <a:lnTo>
                  <a:pt x="92" y="86"/>
                </a:lnTo>
                <a:lnTo>
                  <a:pt x="89" y="89"/>
                </a:lnTo>
                <a:lnTo>
                  <a:pt x="85" y="93"/>
                </a:lnTo>
                <a:lnTo>
                  <a:pt x="82" y="96"/>
                </a:lnTo>
                <a:lnTo>
                  <a:pt x="79" y="99"/>
                </a:lnTo>
                <a:lnTo>
                  <a:pt x="75" y="103"/>
                </a:lnTo>
                <a:lnTo>
                  <a:pt x="71" y="105"/>
                </a:lnTo>
                <a:lnTo>
                  <a:pt x="67" y="106"/>
                </a:lnTo>
                <a:lnTo>
                  <a:pt x="63" y="109"/>
                </a:lnTo>
                <a:lnTo>
                  <a:pt x="59" y="111"/>
                </a:lnTo>
                <a:lnTo>
                  <a:pt x="55" y="113"/>
                </a:lnTo>
                <a:lnTo>
                  <a:pt x="52" y="116"/>
                </a:lnTo>
                <a:lnTo>
                  <a:pt x="47" y="118"/>
                </a:lnTo>
                <a:lnTo>
                  <a:pt x="43" y="119"/>
                </a:lnTo>
                <a:lnTo>
                  <a:pt x="37" y="120"/>
                </a:lnTo>
                <a:lnTo>
                  <a:pt x="32" y="119"/>
                </a:lnTo>
                <a:lnTo>
                  <a:pt x="28" y="121"/>
                </a:lnTo>
                <a:lnTo>
                  <a:pt x="24" y="119"/>
                </a:lnTo>
                <a:lnTo>
                  <a:pt x="18" y="119"/>
                </a:lnTo>
                <a:lnTo>
                  <a:pt x="13" y="117"/>
                </a:lnTo>
                <a:lnTo>
                  <a:pt x="9" y="115"/>
                </a:lnTo>
                <a:lnTo>
                  <a:pt x="5" y="113"/>
                </a:lnTo>
                <a:lnTo>
                  <a:pt x="0" y="112"/>
                </a:lnTo>
                <a:lnTo>
                  <a:pt x="2" y="108"/>
                </a:lnTo>
                <a:lnTo>
                  <a:pt x="5" y="104"/>
                </a:lnTo>
                <a:lnTo>
                  <a:pt x="10" y="103"/>
                </a:lnTo>
                <a:lnTo>
                  <a:pt x="14" y="102"/>
                </a:lnTo>
                <a:lnTo>
                  <a:pt x="20" y="102"/>
                </a:lnTo>
                <a:lnTo>
                  <a:pt x="25" y="102"/>
                </a:lnTo>
                <a:lnTo>
                  <a:pt x="31" y="102"/>
                </a:lnTo>
                <a:lnTo>
                  <a:pt x="35" y="99"/>
                </a:lnTo>
                <a:lnTo>
                  <a:pt x="38" y="96"/>
                </a:lnTo>
                <a:lnTo>
                  <a:pt x="41" y="93"/>
                </a:lnTo>
                <a:lnTo>
                  <a:pt x="45" y="91"/>
                </a:lnTo>
                <a:lnTo>
                  <a:pt x="50" y="89"/>
                </a:lnTo>
                <a:lnTo>
                  <a:pt x="52" y="86"/>
                </a:lnTo>
                <a:lnTo>
                  <a:pt x="56" y="83"/>
                </a:lnTo>
                <a:lnTo>
                  <a:pt x="59" y="80"/>
                </a:lnTo>
                <a:lnTo>
                  <a:pt x="62" y="76"/>
                </a:lnTo>
                <a:lnTo>
                  <a:pt x="65" y="74"/>
                </a:lnTo>
                <a:lnTo>
                  <a:pt x="68" y="70"/>
                </a:lnTo>
                <a:lnTo>
                  <a:pt x="71" y="67"/>
                </a:lnTo>
                <a:lnTo>
                  <a:pt x="74" y="64"/>
                </a:lnTo>
                <a:lnTo>
                  <a:pt x="77" y="61"/>
                </a:lnTo>
                <a:lnTo>
                  <a:pt x="80" y="58"/>
                </a:lnTo>
                <a:lnTo>
                  <a:pt x="84" y="55"/>
                </a:lnTo>
                <a:lnTo>
                  <a:pt x="88" y="53"/>
                </a:lnTo>
                <a:lnTo>
                  <a:pt x="90" y="50"/>
                </a:lnTo>
                <a:lnTo>
                  <a:pt x="94" y="47"/>
                </a:lnTo>
                <a:lnTo>
                  <a:pt x="98" y="45"/>
                </a:lnTo>
                <a:lnTo>
                  <a:pt x="103" y="44"/>
                </a:lnTo>
                <a:lnTo>
                  <a:pt x="107" y="42"/>
                </a:lnTo>
                <a:lnTo>
                  <a:pt x="112" y="39"/>
                </a:lnTo>
                <a:lnTo>
                  <a:pt x="118" y="39"/>
                </a:lnTo>
                <a:lnTo>
                  <a:pt x="123" y="39"/>
                </a:lnTo>
                <a:lnTo>
                  <a:pt x="129" y="39"/>
                </a:lnTo>
                <a:lnTo>
                  <a:pt x="134" y="37"/>
                </a:lnTo>
                <a:lnTo>
                  <a:pt x="139" y="37"/>
                </a:lnTo>
                <a:lnTo>
                  <a:pt x="144" y="37"/>
                </a:lnTo>
                <a:lnTo>
                  <a:pt x="150" y="36"/>
                </a:lnTo>
                <a:lnTo>
                  <a:pt x="155" y="35"/>
                </a:lnTo>
                <a:lnTo>
                  <a:pt x="161" y="35"/>
                </a:lnTo>
                <a:lnTo>
                  <a:pt x="166" y="35"/>
                </a:lnTo>
                <a:lnTo>
                  <a:pt x="170" y="32"/>
                </a:lnTo>
                <a:lnTo>
                  <a:pt x="175" y="31"/>
                </a:lnTo>
                <a:lnTo>
                  <a:pt x="179" y="29"/>
                </a:lnTo>
                <a:lnTo>
                  <a:pt x="185" y="28"/>
                </a:lnTo>
                <a:lnTo>
                  <a:pt x="188" y="26"/>
                </a:lnTo>
                <a:lnTo>
                  <a:pt x="192" y="23"/>
                </a:lnTo>
                <a:lnTo>
                  <a:pt x="196" y="21"/>
                </a:lnTo>
                <a:lnTo>
                  <a:pt x="199" y="18"/>
                </a:lnTo>
                <a:lnTo>
                  <a:pt x="202" y="15"/>
                </a:lnTo>
                <a:lnTo>
                  <a:pt x="206" y="13"/>
                </a:lnTo>
                <a:lnTo>
                  <a:pt x="209" y="10"/>
                </a:lnTo>
                <a:lnTo>
                  <a:pt x="214" y="7"/>
                </a:lnTo>
                <a:lnTo>
                  <a:pt x="217" y="5"/>
                </a:lnTo>
                <a:lnTo>
                  <a:pt x="221" y="2"/>
                </a:lnTo>
                <a:lnTo>
                  <a:pt x="225" y="0"/>
                </a:lnTo>
                <a:lnTo>
                  <a:pt x="293" y="74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7303323" y="1275368"/>
            <a:ext cx="290515" cy="724427"/>
          </a:xfrm>
          <a:custGeom>
            <a:avLst/>
            <a:gdLst/>
            <a:ahLst/>
            <a:cxnLst>
              <a:cxn ang="0">
                <a:pos x="45" y="289"/>
              </a:cxn>
              <a:cxn ang="0">
                <a:pos x="40" y="282"/>
              </a:cxn>
              <a:cxn ang="0">
                <a:pos x="35" y="274"/>
              </a:cxn>
              <a:cxn ang="0">
                <a:pos x="30" y="267"/>
              </a:cxn>
              <a:cxn ang="0">
                <a:pos x="27" y="258"/>
              </a:cxn>
              <a:cxn ang="0">
                <a:pos x="23" y="250"/>
              </a:cxn>
              <a:cxn ang="0">
                <a:pos x="21" y="239"/>
              </a:cxn>
              <a:cxn ang="0">
                <a:pos x="20" y="229"/>
              </a:cxn>
              <a:cxn ang="0">
                <a:pos x="19" y="219"/>
              </a:cxn>
              <a:cxn ang="0">
                <a:pos x="23" y="210"/>
              </a:cxn>
              <a:cxn ang="0">
                <a:pos x="27" y="202"/>
              </a:cxn>
              <a:cxn ang="0">
                <a:pos x="31" y="193"/>
              </a:cxn>
              <a:cxn ang="0">
                <a:pos x="35" y="185"/>
              </a:cxn>
              <a:cxn ang="0">
                <a:pos x="40" y="178"/>
              </a:cxn>
              <a:cxn ang="0">
                <a:pos x="42" y="168"/>
              </a:cxn>
              <a:cxn ang="0">
                <a:pos x="45" y="157"/>
              </a:cxn>
              <a:cxn ang="0">
                <a:pos x="46" y="146"/>
              </a:cxn>
              <a:cxn ang="0">
                <a:pos x="45" y="136"/>
              </a:cxn>
              <a:cxn ang="0">
                <a:pos x="45" y="125"/>
              </a:cxn>
              <a:cxn ang="0">
                <a:pos x="45" y="114"/>
              </a:cxn>
              <a:cxn ang="0">
                <a:pos x="41" y="105"/>
              </a:cxn>
              <a:cxn ang="0">
                <a:pos x="38" y="95"/>
              </a:cxn>
              <a:cxn ang="0">
                <a:pos x="32" y="89"/>
              </a:cxn>
              <a:cxn ang="0">
                <a:pos x="25" y="82"/>
              </a:cxn>
              <a:cxn ang="0">
                <a:pos x="19" y="76"/>
              </a:cxn>
              <a:cxn ang="0">
                <a:pos x="15" y="67"/>
              </a:cxn>
              <a:cxn ang="0">
                <a:pos x="10" y="59"/>
              </a:cxn>
              <a:cxn ang="0">
                <a:pos x="5" y="52"/>
              </a:cxn>
              <a:cxn ang="0">
                <a:pos x="2" y="42"/>
              </a:cxn>
              <a:cxn ang="0">
                <a:pos x="2" y="32"/>
              </a:cxn>
              <a:cxn ang="0">
                <a:pos x="2" y="24"/>
              </a:cxn>
              <a:cxn ang="0">
                <a:pos x="4" y="13"/>
              </a:cxn>
              <a:cxn ang="0">
                <a:pos x="8" y="5"/>
              </a:cxn>
              <a:cxn ang="0">
                <a:pos x="13" y="2"/>
              </a:cxn>
              <a:cxn ang="0">
                <a:pos x="18" y="10"/>
              </a:cxn>
              <a:cxn ang="0">
                <a:pos x="19" y="20"/>
              </a:cxn>
              <a:cxn ang="0">
                <a:pos x="19" y="31"/>
              </a:cxn>
              <a:cxn ang="0">
                <a:pos x="25" y="39"/>
              </a:cxn>
              <a:cxn ang="0">
                <a:pos x="30" y="46"/>
              </a:cxn>
              <a:cxn ang="0">
                <a:pos x="35" y="53"/>
              </a:cxn>
              <a:cxn ang="0">
                <a:pos x="41" y="59"/>
              </a:cxn>
              <a:cxn ang="0">
                <a:pos x="47" y="65"/>
              </a:cxn>
              <a:cxn ang="0">
                <a:pos x="54" y="71"/>
              </a:cxn>
              <a:cxn ang="0">
                <a:pos x="60" y="78"/>
              </a:cxn>
              <a:cxn ang="0">
                <a:pos x="66" y="84"/>
              </a:cxn>
              <a:cxn ang="0">
                <a:pos x="71" y="91"/>
              </a:cxn>
              <a:cxn ang="0">
                <a:pos x="76" y="99"/>
              </a:cxn>
              <a:cxn ang="0">
                <a:pos x="80" y="108"/>
              </a:cxn>
              <a:cxn ang="0">
                <a:pos x="82" y="118"/>
              </a:cxn>
              <a:cxn ang="0">
                <a:pos x="83" y="130"/>
              </a:cxn>
              <a:cxn ang="0">
                <a:pos x="84" y="140"/>
              </a:cxn>
              <a:cxn ang="0">
                <a:pos x="85" y="150"/>
              </a:cxn>
              <a:cxn ang="0">
                <a:pos x="86" y="162"/>
              </a:cxn>
              <a:cxn ang="0">
                <a:pos x="89" y="171"/>
              </a:cxn>
              <a:cxn ang="0">
                <a:pos x="92" y="180"/>
              </a:cxn>
              <a:cxn ang="0">
                <a:pos x="95" y="189"/>
              </a:cxn>
              <a:cxn ang="0">
                <a:pos x="100" y="197"/>
              </a:cxn>
              <a:cxn ang="0">
                <a:pos x="106" y="203"/>
              </a:cxn>
              <a:cxn ang="0">
                <a:pos x="112" y="210"/>
              </a:cxn>
              <a:cxn ang="0">
                <a:pos x="116" y="218"/>
              </a:cxn>
              <a:cxn ang="0">
                <a:pos x="121" y="226"/>
              </a:cxn>
            </a:cxnLst>
            <a:rect l="0" t="0" r="r" b="b"/>
            <a:pathLst>
              <a:path w="122" h="295">
                <a:moveTo>
                  <a:pt x="47" y="294"/>
                </a:moveTo>
                <a:lnTo>
                  <a:pt x="45" y="289"/>
                </a:lnTo>
                <a:lnTo>
                  <a:pt x="44" y="285"/>
                </a:lnTo>
                <a:lnTo>
                  <a:pt x="40" y="282"/>
                </a:lnTo>
                <a:lnTo>
                  <a:pt x="37" y="278"/>
                </a:lnTo>
                <a:lnTo>
                  <a:pt x="35" y="274"/>
                </a:lnTo>
                <a:lnTo>
                  <a:pt x="33" y="270"/>
                </a:lnTo>
                <a:lnTo>
                  <a:pt x="30" y="267"/>
                </a:lnTo>
                <a:lnTo>
                  <a:pt x="29" y="262"/>
                </a:lnTo>
                <a:lnTo>
                  <a:pt x="27" y="258"/>
                </a:lnTo>
                <a:lnTo>
                  <a:pt x="25" y="254"/>
                </a:lnTo>
                <a:lnTo>
                  <a:pt x="23" y="250"/>
                </a:lnTo>
                <a:lnTo>
                  <a:pt x="22" y="244"/>
                </a:lnTo>
                <a:lnTo>
                  <a:pt x="21" y="239"/>
                </a:lnTo>
                <a:lnTo>
                  <a:pt x="22" y="234"/>
                </a:lnTo>
                <a:lnTo>
                  <a:pt x="20" y="229"/>
                </a:lnTo>
                <a:lnTo>
                  <a:pt x="20" y="224"/>
                </a:lnTo>
                <a:lnTo>
                  <a:pt x="19" y="219"/>
                </a:lnTo>
                <a:lnTo>
                  <a:pt x="21" y="214"/>
                </a:lnTo>
                <a:lnTo>
                  <a:pt x="23" y="210"/>
                </a:lnTo>
                <a:lnTo>
                  <a:pt x="25" y="206"/>
                </a:lnTo>
                <a:lnTo>
                  <a:pt x="27" y="202"/>
                </a:lnTo>
                <a:lnTo>
                  <a:pt x="29" y="198"/>
                </a:lnTo>
                <a:lnTo>
                  <a:pt x="31" y="193"/>
                </a:lnTo>
                <a:lnTo>
                  <a:pt x="33" y="189"/>
                </a:lnTo>
                <a:lnTo>
                  <a:pt x="35" y="185"/>
                </a:lnTo>
                <a:lnTo>
                  <a:pt x="37" y="181"/>
                </a:lnTo>
                <a:lnTo>
                  <a:pt x="40" y="178"/>
                </a:lnTo>
                <a:lnTo>
                  <a:pt x="41" y="173"/>
                </a:lnTo>
                <a:lnTo>
                  <a:pt x="42" y="168"/>
                </a:lnTo>
                <a:lnTo>
                  <a:pt x="42" y="162"/>
                </a:lnTo>
                <a:lnTo>
                  <a:pt x="45" y="157"/>
                </a:lnTo>
                <a:lnTo>
                  <a:pt x="44" y="151"/>
                </a:lnTo>
                <a:lnTo>
                  <a:pt x="46" y="146"/>
                </a:lnTo>
                <a:lnTo>
                  <a:pt x="45" y="141"/>
                </a:lnTo>
                <a:lnTo>
                  <a:pt x="45" y="136"/>
                </a:lnTo>
                <a:lnTo>
                  <a:pt x="45" y="131"/>
                </a:lnTo>
                <a:lnTo>
                  <a:pt x="45" y="125"/>
                </a:lnTo>
                <a:lnTo>
                  <a:pt x="45" y="119"/>
                </a:lnTo>
                <a:lnTo>
                  <a:pt x="45" y="114"/>
                </a:lnTo>
                <a:lnTo>
                  <a:pt x="42" y="110"/>
                </a:lnTo>
                <a:lnTo>
                  <a:pt x="41" y="105"/>
                </a:lnTo>
                <a:lnTo>
                  <a:pt x="39" y="101"/>
                </a:lnTo>
                <a:lnTo>
                  <a:pt x="38" y="95"/>
                </a:lnTo>
                <a:lnTo>
                  <a:pt x="35" y="92"/>
                </a:lnTo>
                <a:lnTo>
                  <a:pt x="32" y="89"/>
                </a:lnTo>
                <a:lnTo>
                  <a:pt x="28" y="85"/>
                </a:lnTo>
                <a:lnTo>
                  <a:pt x="25" y="82"/>
                </a:lnTo>
                <a:lnTo>
                  <a:pt x="22" y="79"/>
                </a:lnTo>
                <a:lnTo>
                  <a:pt x="19" y="76"/>
                </a:lnTo>
                <a:lnTo>
                  <a:pt x="16" y="71"/>
                </a:lnTo>
                <a:lnTo>
                  <a:pt x="15" y="67"/>
                </a:lnTo>
                <a:lnTo>
                  <a:pt x="12" y="63"/>
                </a:lnTo>
                <a:lnTo>
                  <a:pt x="10" y="59"/>
                </a:lnTo>
                <a:lnTo>
                  <a:pt x="8" y="55"/>
                </a:lnTo>
                <a:lnTo>
                  <a:pt x="5" y="52"/>
                </a:lnTo>
                <a:lnTo>
                  <a:pt x="3" y="48"/>
                </a:lnTo>
                <a:lnTo>
                  <a:pt x="2" y="42"/>
                </a:lnTo>
                <a:lnTo>
                  <a:pt x="1" y="37"/>
                </a:lnTo>
                <a:lnTo>
                  <a:pt x="2" y="32"/>
                </a:lnTo>
                <a:lnTo>
                  <a:pt x="0" y="28"/>
                </a:lnTo>
                <a:lnTo>
                  <a:pt x="2" y="24"/>
                </a:lnTo>
                <a:lnTo>
                  <a:pt x="2" y="18"/>
                </a:lnTo>
                <a:lnTo>
                  <a:pt x="4" y="13"/>
                </a:lnTo>
                <a:lnTo>
                  <a:pt x="6" y="10"/>
                </a:lnTo>
                <a:lnTo>
                  <a:pt x="8" y="5"/>
                </a:lnTo>
                <a:lnTo>
                  <a:pt x="9" y="0"/>
                </a:lnTo>
                <a:lnTo>
                  <a:pt x="13" y="2"/>
                </a:lnTo>
                <a:lnTo>
                  <a:pt x="17" y="5"/>
                </a:lnTo>
                <a:lnTo>
                  <a:pt x="18" y="10"/>
                </a:lnTo>
                <a:lnTo>
                  <a:pt x="19" y="15"/>
                </a:lnTo>
                <a:lnTo>
                  <a:pt x="19" y="20"/>
                </a:lnTo>
                <a:lnTo>
                  <a:pt x="19" y="25"/>
                </a:lnTo>
                <a:lnTo>
                  <a:pt x="19" y="31"/>
                </a:lnTo>
                <a:lnTo>
                  <a:pt x="22" y="35"/>
                </a:lnTo>
                <a:lnTo>
                  <a:pt x="25" y="39"/>
                </a:lnTo>
                <a:lnTo>
                  <a:pt x="28" y="41"/>
                </a:lnTo>
                <a:lnTo>
                  <a:pt x="30" y="46"/>
                </a:lnTo>
                <a:lnTo>
                  <a:pt x="32" y="50"/>
                </a:lnTo>
                <a:lnTo>
                  <a:pt x="35" y="53"/>
                </a:lnTo>
                <a:lnTo>
                  <a:pt x="38" y="56"/>
                </a:lnTo>
                <a:lnTo>
                  <a:pt x="41" y="59"/>
                </a:lnTo>
                <a:lnTo>
                  <a:pt x="45" y="62"/>
                </a:lnTo>
                <a:lnTo>
                  <a:pt x="47" y="65"/>
                </a:lnTo>
                <a:lnTo>
                  <a:pt x="51" y="68"/>
                </a:lnTo>
                <a:lnTo>
                  <a:pt x="54" y="71"/>
                </a:lnTo>
                <a:lnTo>
                  <a:pt x="57" y="75"/>
                </a:lnTo>
                <a:lnTo>
                  <a:pt x="60" y="78"/>
                </a:lnTo>
                <a:lnTo>
                  <a:pt x="63" y="81"/>
                </a:lnTo>
                <a:lnTo>
                  <a:pt x="66" y="84"/>
                </a:lnTo>
                <a:lnTo>
                  <a:pt x="68" y="88"/>
                </a:lnTo>
                <a:lnTo>
                  <a:pt x="71" y="91"/>
                </a:lnTo>
                <a:lnTo>
                  <a:pt x="74" y="94"/>
                </a:lnTo>
                <a:lnTo>
                  <a:pt x="76" y="99"/>
                </a:lnTo>
                <a:lnTo>
                  <a:pt x="77" y="103"/>
                </a:lnTo>
                <a:lnTo>
                  <a:pt x="80" y="108"/>
                </a:lnTo>
                <a:lnTo>
                  <a:pt x="82" y="112"/>
                </a:lnTo>
                <a:lnTo>
                  <a:pt x="82" y="118"/>
                </a:lnTo>
                <a:lnTo>
                  <a:pt x="83" y="123"/>
                </a:lnTo>
                <a:lnTo>
                  <a:pt x="83" y="130"/>
                </a:lnTo>
                <a:lnTo>
                  <a:pt x="84" y="135"/>
                </a:lnTo>
                <a:lnTo>
                  <a:pt x="84" y="140"/>
                </a:lnTo>
                <a:lnTo>
                  <a:pt x="84" y="145"/>
                </a:lnTo>
                <a:lnTo>
                  <a:pt x="85" y="150"/>
                </a:lnTo>
                <a:lnTo>
                  <a:pt x="86" y="155"/>
                </a:lnTo>
                <a:lnTo>
                  <a:pt x="86" y="162"/>
                </a:lnTo>
                <a:lnTo>
                  <a:pt x="87" y="167"/>
                </a:lnTo>
                <a:lnTo>
                  <a:pt x="89" y="171"/>
                </a:lnTo>
                <a:lnTo>
                  <a:pt x="90" y="176"/>
                </a:lnTo>
                <a:lnTo>
                  <a:pt x="92" y="180"/>
                </a:lnTo>
                <a:lnTo>
                  <a:pt x="93" y="185"/>
                </a:lnTo>
                <a:lnTo>
                  <a:pt x="95" y="189"/>
                </a:lnTo>
                <a:lnTo>
                  <a:pt x="98" y="193"/>
                </a:lnTo>
                <a:lnTo>
                  <a:pt x="100" y="197"/>
                </a:lnTo>
                <a:lnTo>
                  <a:pt x="103" y="200"/>
                </a:lnTo>
                <a:lnTo>
                  <a:pt x="106" y="203"/>
                </a:lnTo>
                <a:lnTo>
                  <a:pt x="108" y="207"/>
                </a:lnTo>
                <a:lnTo>
                  <a:pt x="112" y="210"/>
                </a:lnTo>
                <a:lnTo>
                  <a:pt x="114" y="214"/>
                </a:lnTo>
                <a:lnTo>
                  <a:pt x="116" y="218"/>
                </a:lnTo>
                <a:lnTo>
                  <a:pt x="119" y="222"/>
                </a:lnTo>
                <a:lnTo>
                  <a:pt x="121" y="226"/>
                </a:lnTo>
                <a:lnTo>
                  <a:pt x="47" y="294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6696099" y="1751771"/>
            <a:ext cx="569123" cy="451846"/>
          </a:xfrm>
          <a:custGeom>
            <a:avLst/>
            <a:gdLst/>
            <a:ahLst/>
            <a:cxnLst>
              <a:cxn ang="0">
                <a:pos x="229" y="181"/>
              </a:cxn>
              <a:cxn ang="0">
                <a:pos x="220" y="179"/>
              </a:cxn>
              <a:cxn ang="0">
                <a:pos x="211" y="177"/>
              </a:cxn>
              <a:cxn ang="0">
                <a:pos x="203" y="176"/>
              </a:cxn>
              <a:cxn ang="0">
                <a:pos x="194" y="172"/>
              </a:cxn>
              <a:cxn ang="0">
                <a:pos x="185" y="169"/>
              </a:cxn>
              <a:cxn ang="0">
                <a:pos x="177" y="163"/>
              </a:cxn>
              <a:cxn ang="0">
                <a:pos x="169" y="156"/>
              </a:cxn>
              <a:cxn ang="0">
                <a:pos x="161" y="150"/>
              </a:cxn>
              <a:cxn ang="0">
                <a:pos x="157" y="141"/>
              </a:cxn>
              <a:cxn ang="0">
                <a:pos x="155" y="132"/>
              </a:cxn>
              <a:cxn ang="0">
                <a:pos x="152" y="123"/>
              </a:cxn>
              <a:cxn ang="0">
                <a:pos x="149" y="115"/>
              </a:cxn>
              <a:cxn ang="0">
                <a:pos x="148" y="106"/>
              </a:cxn>
              <a:cxn ang="0">
                <a:pos x="142" y="97"/>
              </a:cxn>
              <a:cxn ang="0">
                <a:pos x="136" y="88"/>
              </a:cxn>
              <a:cxn ang="0">
                <a:pos x="129" y="79"/>
              </a:cxn>
              <a:cxn ang="0">
                <a:pos x="121" y="72"/>
              </a:cxn>
              <a:cxn ang="0">
                <a:pos x="114" y="65"/>
              </a:cxn>
              <a:cxn ang="0">
                <a:pos x="105" y="57"/>
              </a:cxn>
              <a:cxn ang="0">
                <a:pos x="96" y="53"/>
              </a:cxn>
              <a:cxn ang="0">
                <a:pos x="88" y="48"/>
              </a:cxn>
              <a:cxn ang="0">
                <a:pos x="79" y="48"/>
              </a:cxn>
              <a:cxn ang="0">
                <a:pos x="69" y="48"/>
              </a:cxn>
              <a:cxn ang="0">
                <a:pos x="60" y="49"/>
              </a:cxn>
              <a:cxn ang="0">
                <a:pos x="51" y="45"/>
              </a:cxn>
              <a:cxn ang="0">
                <a:pos x="42" y="43"/>
              </a:cxn>
              <a:cxn ang="0">
                <a:pos x="34" y="41"/>
              </a:cxn>
              <a:cxn ang="0">
                <a:pos x="25" y="37"/>
              </a:cxn>
              <a:cxn ang="0">
                <a:pos x="18" y="30"/>
              </a:cxn>
              <a:cxn ang="0">
                <a:pos x="12" y="24"/>
              </a:cxn>
              <a:cxn ang="0">
                <a:pos x="6" y="14"/>
              </a:cxn>
              <a:cxn ang="0">
                <a:pos x="3" y="6"/>
              </a:cxn>
              <a:cxn ang="0">
                <a:pos x="5" y="0"/>
              </a:cxn>
              <a:cxn ang="0">
                <a:pos x="13" y="3"/>
              </a:cxn>
              <a:cxn ang="0">
                <a:pos x="21" y="9"/>
              </a:cxn>
              <a:cxn ang="0">
                <a:pos x="29" y="16"/>
              </a:cxn>
              <a:cxn ang="0">
                <a:pos x="38" y="18"/>
              </a:cxn>
              <a:cxn ang="0">
                <a:pos x="47" y="19"/>
              </a:cxn>
              <a:cxn ang="0">
                <a:pos x="55" y="21"/>
              </a:cxn>
              <a:cxn ang="0">
                <a:pos x="64" y="20"/>
              </a:cxn>
              <a:cxn ang="0">
                <a:pos x="73" y="20"/>
              </a:cxn>
              <a:cxn ang="0">
                <a:pos x="82" y="21"/>
              </a:cxn>
              <a:cxn ang="0">
                <a:pos x="91" y="20"/>
              </a:cxn>
              <a:cxn ang="0">
                <a:pos x="100" y="21"/>
              </a:cxn>
              <a:cxn ang="0">
                <a:pos x="108" y="22"/>
              </a:cxn>
              <a:cxn ang="0">
                <a:pos x="117" y="23"/>
              </a:cxn>
              <a:cxn ang="0">
                <a:pos x="126" y="28"/>
              </a:cxn>
              <a:cxn ang="0">
                <a:pos x="135" y="34"/>
              </a:cxn>
              <a:cxn ang="0">
                <a:pos x="143" y="41"/>
              </a:cxn>
              <a:cxn ang="0">
                <a:pos x="152" y="47"/>
              </a:cxn>
              <a:cxn ang="0">
                <a:pos x="159" y="54"/>
              </a:cxn>
              <a:cxn ang="0">
                <a:pos x="168" y="61"/>
              </a:cxn>
              <a:cxn ang="0">
                <a:pos x="177" y="66"/>
              </a:cxn>
              <a:cxn ang="0">
                <a:pos x="185" y="70"/>
              </a:cxn>
              <a:cxn ang="0">
                <a:pos x="194" y="75"/>
              </a:cxn>
              <a:cxn ang="0">
                <a:pos x="203" y="76"/>
              </a:cxn>
              <a:cxn ang="0">
                <a:pos x="212" y="76"/>
              </a:cxn>
              <a:cxn ang="0">
                <a:pos x="220" y="78"/>
              </a:cxn>
              <a:cxn ang="0">
                <a:pos x="229" y="80"/>
              </a:cxn>
              <a:cxn ang="0">
                <a:pos x="238" y="82"/>
              </a:cxn>
            </a:cxnLst>
            <a:rect l="0" t="0" r="r" b="b"/>
            <a:pathLst>
              <a:path w="239" h="184">
                <a:moveTo>
                  <a:pt x="234" y="183"/>
                </a:moveTo>
                <a:lnTo>
                  <a:pt x="229" y="181"/>
                </a:lnTo>
                <a:lnTo>
                  <a:pt x="225" y="179"/>
                </a:lnTo>
                <a:lnTo>
                  <a:pt x="220" y="179"/>
                </a:lnTo>
                <a:lnTo>
                  <a:pt x="216" y="179"/>
                </a:lnTo>
                <a:lnTo>
                  <a:pt x="211" y="177"/>
                </a:lnTo>
                <a:lnTo>
                  <a:pt x="208" y="176"/>
                </a:lnTo>
                <a:lnTo>
                  <a:pt x="203" y="176"/>
                </a:lnTo>
                <a:lnTo>
                  <a:pt x="199" y="173"/>
                </a:lnTo>
                <a:lnTo>
                  <a:pt x="194" y="172"/>
                </a:lnTo>
                <a:lnTo>
                  <a:pt x="190" y="170"/>
                </a:lnTo>
                <a:lnTo>
                  <a:pt x="185" y="169"/>
                </a:lnTo>
                <a:lnTo>
                  <a:pt x="181" y="165"/>
                </a:lnTo>
                <a:lnTo>
                  <a:pt x="177" y="163"/>
                </a:lnTo>
                <a:lnTo>
                  <a:pt x="174" y="158"/>
                </a:lnTo>
                <a:lnTo>
                  <a:pt x="169" y="156"/>
                </a:lnTo>
                <a:lnTo>
                  <a:pt x="165" y="152"/>
                </a:lnTo>
                <a:lnTo>
                  <a:pt x="161" y="150"/>
                </a:lnTo>
                <a:lnTo>
                  <a:pt x="159" y="145"/>
                </a:lnTo>
                <a:lnTo>
                  <a:pt x="157" y="141"/>
                </a:lnTo>
                <a:lnTo>
                  <a:pt x="156" y="136"/>
                </a:lnTo>
                <a:lnTo>
                  <a:pt x="155" y="132"/>
                </a:lnTo>
                <a:lnTo>
                  <a:pt x="154" y="128"/>
                </a:lnTo>
                <a:lnTo>
                  <a:pt x="152" y="123"/>
                </a:lnTo>
                <a:lnTo>
                  <a:pt x="150" y="118"/>
                </a:lnTo>
                <a:lnTo>
                  <a:pt x="149" y="115"/>
                </a:lnTo>
                <a:lnTo>
                  <a:pt x="148" y="110"/>
                </a:lnTo>
                <a:lnTo>
                  <a:pt x="148" y="106"/>
                </a:lnTo>
                <a:lnTo>
                  <a:pt x="145" y="101"/>
                </a:lnTo>
                <a:lnTo>
                  <a:pt x="142" y="97"/>
                </a:lnTo>
                <a:lnTo>
                  <a:pt x="137" y="92"/>
                </a:lnTo>
                <a:lnTo>
                  <a:pt x="136" y="88"/>
                </a:lnTo>
                <a:lnTo>
                  <a:pt x="131" y="84"/>
                </a:lnTo>
                <a:lnTo>
                  <a:pt x="129" y="79"/>
                </a:lnTo>
                <a:lnTo>
                  <a:pt x="124" y="76"/>
                </a:lnTo>
                <a:lnTo>
                  <a:pt x="121" y="72"/>
                </a:lnTo>
                <a:lnTo>
                  <a:pt x="117" y="69"/>
                </a:lnTo>
                <a:lnTo>
                  <a:pt x="114" y="65"/>
                </a:lnTo>
                <a:lnTo>
                  <a:pt x="109" y="60"/>
                </a:lnTo>
                <a:lnTo>
                  <a:pt x="105" y="57"/>
                </a:lnTo>
                <a:lnTo>
                  <a:pt x="101" y="56"/>
                </a:lnTo>
                <a:lnTo>
                  <a:pt x="96" y="53"/>
                </a:lnTo>
                <a:lnTo>
                  <a:pt x="92" y="51"/>
                </a:lnTo>
                <a:lnTo>
                  <a:pt x="88" y="48"/>
                </a:lnTo>
                <a:lnTo>
                  <a:pt x="83" y="49"/>
                </a:lnTo>
                <a:lnTo>
                  <a:pt x="79" y="48"/>
                </a:lnTo>
                <a:lnTo>
                  <a:pt x="73" y="48"/>
                </a:lnTo>
                <a:lnTo>
                  <a:pt x="69" y="48"/>
                </a:lnTo>
                <a:lnTo>
                  <a:pt x="64" y="48"/>
                </a:lnTo>
                <a:lnTo>
                  <a:pt x="60" y="49"/>
                </a:lnTo>
                <a:lnTo>
                  <a:pt x="55" y="47"/>
                </a:lnTo>
                <a:lnTo>
                  <a:pt x="51" y="45"/>
                </a:lnTo>
                <a:lnTo>
                  <a:pt x="47" y="44"/>
                </a:lnTo>
                <a:lnTo>
                  <a:pt x="42" y="43"/>
                </a:lnTo>
                <a:lnTo>
                  <a:pt x="38" y="41"/>
                </a:lnTo>
                <a:lnTo>
                  <a:pt x="34" y="41"/>
                </a:lnTo>
                <a:lnTo>
                  <a:pt x="29" y="39"/>
                </a:lnTo>
                <a:lnTo>
                  <a:pt x="25" y="37"/>
                </a:lnTo>
                <a:lnTo>
                  <a:pt x="21" y="34"/>
                </a:lnTo>
                <a:lnTo>
                  <a:pt x="18" y="30"/>
                </a:lnTo>
                <a:lnTo>
                  <a:pt x="13" y="28"/>
                </a:lnTo>
                <a:lnTo>
                  <a:pt x="12" y="24"/>
                </a:lnTo>
                <a:lnTo>
                  <a:pt x="7" y="19"/>
                </a:lnTo>
                <a:lnTo>
                  <a:pt x="6" y="14"/>
                </a:lnTo>
                <a:lnTo>
                  <a:pt x="4" y="11"/>
                </a:lnTo>
                <a:lnTo>
                  <a:pt x="3" y="6"/>
                </a:lnTo>
                <a:lnTo>
                  <a:pt x="0" y="1"/>
                </a:lnTo>
                <a:lnTo>
                  <a:pt x="5" y="0"/>
                </a:lnTo>
                <a:lnTo>
                  <a:pt x="9" y="0"/>
                </a:lnTo>
                <a:lnTo>
                  <a:pt x="13" y="3"/>
                </a:lnTo>
                <a:lnTo>
                  <a:pt x="18" y="5"/>
                </a:lnTo>
                <a:lnTo>
                  <a:pt x="21" y="9"/>
                </a:lnTo>
                <a:lnTo>
                  <a:pt x="25" y="12"/>
                </a:lnTo>
                <a:lnTo>
                  <a:pt x="29" y="16"/>
                </a:lnTo>
                <a:lnTo>
                  <a:pt x="34" y="18"/>
                </a:lnTo>
                <a:lnTo>
                  <a:pt x="38" y="18"/>
                </a:lnTo>
                <a:lnTo>
                  <a:pt x="42" y="18"/>
                </a:lnTo>
                <a:lnTo>
                  <a:pt x="47" y="19"/>
                </a:lnTo>
                <a:lnTo>
                  <a:pt x="51" y="21"/>
                </a:lnTo>
                <a:lnTo>
                  <a:pt x="55" y="21"/>
                </a:lnTo>
                <a:lnTo>
                  <a:pt x="60" y="20"/>
                </a:lnTo>
                <a:lnTo>
                  <a:pt x="64" y="20"/>
                </a:lnTo>
                <a:lnTo>
                  <a:pt x="69" y="21"/>
                </a:lnTo>
                <a:lnTo>
                  <a:pt x="73" y="20"/>
                </a:lnTo>
                <a:lnTo>
                  <a:pt x="77" y="20"/>
                </a:lnTo>
                <a:lnTo>
                  <a:pt x="82" y="21"/>
                </a:lnTo>
                <a:lnTo>
                  <a:pt x="86" y="21"/>
                </a:lnTo>
                <a:lnTo>
                  <a:pt x="91" y="20"/>
                </a:lnTo>
                <a:lnTo>
                  <a:pt x="95" y="20"/>
                </a:lnTo>
                <a:lnTo>
                  <a:pt x="100" y="21"/>
                </a:lnTo>
                <a:lnTo>
                  <a:pt x="104" y="22"/>
                </a:lnTo>
                <a:lnTo>
                  <a:pt x="108" y="22"/>
                </a:lnTo>
                <a:lnTo>
                  <a:pt x="112" y="22"/>
                </a:lnTo>
                <a:lnTo>
                  <a:pt x="117" y="23"/>
                </a:lnTo>
                <a:lnTo>
                  <a:pt x="121" y="26"/>
                </a:lnTo>
                <a:lnTo>
                  <a:pt x="126" y="28"/>
                </a:lnTo>
                <a:lnTo>
                  <a:pt x="130" y="29"/>
                </a:lnTo>
                <a:lnTo>
                  <a:pt x="135" y="34"/>
                </a:lnTo>
                <a:lnTo>
                  <a:pt x="138" y="37"/>
                </a:lnTo>
                <a:lnTo>
                  <a:pt x="143" y="41"/>
                </a:lnTo>
                <a:lnTo>
                  <a:pt x="148" y="44"/>
                </a:lnTo>
                <a:lnTo>
                  <a:pt x="152" y="47"/>
                </a:lnTo>
                <a:lnTo>
                  <a:pt x="155" y="51"/>
                </a:lnTo>
                <a:lnTo>
                  <a:pt x="159" y="54"/>
                </a:lnTo>
                <a:lnTo>
                  <a:pt x="164" y="57"/>
                </a:lnTo>
                <a:lnTo>
                  <a:pt x="168" y="61"/>
                </a:lnTo>
                <a:lnTo>
                  <a:pt x="172" y="65"/>
                </a:lnTo>
                <a:lnTo>
                  <a:pt x="177" y="66"/>
                </a:lnTo>
                <a:lnTo>
                  <a:pt x="181" y="69"/>
                </a:lnTo>
                <a:lnTo>
                  <a:pt x="185" y="70"/>
                </a:lnTo>
                <a:lnTo>
                  <a:pt x="190" y="73"/>
                </a:lnTo>
                <a:lnTo>
                  <a:pt x="194" y="75"/>
                </a:lnTo>
                <a:lnTo>
                  <a:pt x="199" y="75"/>
                </a:lnTo>
                <a:lnTo>
                  <a:pt x="203" y="76"/>
                </a:lnTo>
                <a:lnTo>
                  <a:pt x="207" y="76"/>
                </a:lnTo>
                <a:lnTo>
                  <a:pt x="212" y="76"/>
                </a:lnTo>
                <a:lnTo>
                  <a:pt x="216" y="78"/>
                </a:lnTo>
                <a:lnTo>
                  <a:pt x="220" y="78"/>
                </a:lnTo>
                <a:lnTo>
                  <a:pt x="225" y="79"/>
                </a:lnTo>
                <a:lnTo>
                  <a:pt x="229" y="80"/>
                </a:lnTo>
                <a:lnTo>
                  <a:pt x="234" y="80"/>
                </a:lnTo>
                <a:lnTo>
                  <a:pt x="238" y="82"/>
                </a:lnTo>
                <a:lnTo>
                  <a:pt x="234" y="183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" name="Freeform 23"/>
          <p:cNvSpPr>
            <a:spLocks/>
          </p:cNvSpPr>
          <p:nvPr/>
        </p:nvSpPr>
        <p:spPr bwMode="auto">
          <a:xfrm>
            <a:off x="7808148" y="1562683"/>
            <a:ext cx="623892" cy="459214"/>
          </a:xfrm>
          <a:custGeom>
            <a:avLst/>
            <a:gdLst/>
            <a:ahLst/>
            <a:cxnLst>
              <a:cxn ang="0">
                <a:pos x="5" y="138"/>
              </a:cxn>
              <a:cxn ang="0">
                <a:pos x="9" y="131"/>
              </a:cxn>
              <a:cxn ang="0">
                <a:pos x="14" y="123"/>
              </a:cxn>
              <a:cxn ang="0">
                <a:pos x="19" y="116"/>
              </a:cxn>
              <a:cxn ang="0">
                <a:pos x="27" y="109"/>
              </a:cxn>
              <a:cxn ang="0">
                <a:pos x="33" y="102"/>
              </a:cxn>
              <a:cxn ang="0">
                <a:pos x="42" y="97"/>
              </a:cxn>
              <a:cxn ang="0">
                <a:pos x="52" y="93"/>
              </a:cxn>
              <a:cxn ang="0">
                <a:pos x="60" y="88"/>
              </a:cxn>
              <a:cxn ang="0">
                <a:pos x="70" y="88"/>
              </a:cxn>
              <a:cxn ang="0">
                <a:pos x="79" y="89"/>
              </a:cxn>
              <a:cxn ang="0">
                <a:pos x="88" y="90"/>
              </a:cxn>
              <a:cxn ang="0">
                <a:pos x="97" y="91"/>
              </a:cxn>
              <a:cxn ang="0">
                <a:pos x="106" y="93"/>
              </a:cxn>
              <a:cxn ang="0">
                <a:pos x="116" y="92"/>
              </a:cxn>
              <a:cxn ang="0">
                <a:pos x="127" y="90"/>
              </a:cxn>
              <a:cxn ang="0">
                <a:pos x="138" y="87"/>
              </a:cxn>
              <a:cxn ang="0">
                <a:pos x="147" y="83"/>
              </a:cxn>
              <a:cxn ang="0">
                <a:pos x="157" y="79"/>
              </a:cxn>
              <a:cxn ang="0">
                <a:pos x="167" y="74"/>
              </a:cxn>
              <a:cxn ang="0">
                <a:pos x="175" y="68"/>
              </a:cxn>
              <a:cxn ang="0">
                <a:pos x="182" y="62"/>
              </a:cxn>
              <a:cxn ang="0">
                <a:pos x="186" y="54"/>
              </a:cxn>
              <a:cxn ang="0">
                <a:pos x="190" y="44"/>
              </a:cxn>
              <a:cxn ang="0">
                <a:pos x="194" y="36"/>
              </a:cxn>
              <a:cxn ang="0">
                <a:pos x="200" y="29"/>
              </a:cxn>
              <a:cxn ang="0">
                <a:pos x="206" y="22"/>
              </a:cxn>
              <a:cxn ang="0">
                <a:pos x="211" y="15"/>
              </a:cxn>
              <a:cxn ang="0">
                <a:pos x="219" y="9"/>
              </a:cxn>
              <a:cxn ang="0">
                <a:pos x="229" y="5"/>
              </a:cxn>
              <a:cxn ang="0">
                <a:pos x="236" y="2"/>
              </a:cxn>
              <a:cxn ang="0">
                <a:pos x="247" y="0"/>
              </a:cxn>
              <a:cxn ang="0">
                <a:pos x="256" y="1"/>
              </a:cxn>
              <a:cxn ang="0">
                <a:pos x="261" y="5"/>
              </a:cxn>
              <a:cxn ang="0">
                <a:pos x="254" y="12"/>
              </a:cxn>
              <a:cxn ang="0">
                <a:pos x="246" y="16"/>
              </a:cxn>
              <a:cxn ang="0">
                <a:pos x="236" y="21"/>
              </a:cxn>
              <a:cxn ang="0">
                <a:pos x="231" y="29"/>
              </a:cxn>
              <a:cxn ang="0">
                <a:pos x="226" y="36"/>
              </a:cxn>
              <a:cxn ang="0">
                <a:pos x="221" y="44"/>
              </a:cxn>
              <a:cxn ang="0">
                <a:pos x="217" y="52"/>
              </a:cxn>
              <a:cxn ang="0">
                <a:pos x="214" y="60"/>
              </a:cxn>
              <a:cxn ang="0">
                <a:pos x="210" y="68"/>
              </a:cxn>
              <a:cxn ang="0">
                <a:pos x="207" y="76"/>
              </a:cxn>
              <a:cxn ang="0">
                <a:pos x="203" y="84"/>
              </a:cxn>
              <a:cxn ang="0">
                <a:pos x="198" y="91"/>
              </a:cxn>
              <a:cxn ang="0">
                <a:pos x="193" y="99"/>
              </a:cxn>
              <a:cxn ang="0">
                <a:pos x="186" y="105"/>
              </a:cxn>
              <a:cxn ang="0">
                <a:pos x="177" y="110"/>
              </a:cxn>
              <a:cxn ang="0">
                <a:pos x="167" y="115"/>
              </a:cxn>
              <a:cxn ang="0">
                <a:pos x="158" y="121"/>
              </a:cxn>
              <a:cxn ang="0">
                <a:pos x="148" y="125"/>
              </a:cxn>
              <a:cxn ang="0">
                <a:pos x="138" y="130"/>
              </a:cxn>
              <a:cxn ang="0">
                <a:pos x="130" y="136"/>
              </a:cxn>
              <a:cxn ang="0">
                <a:pos x="123" y="142"/>
              </a:cxn>
              <a:cxn ang="0">
                <a:pos x="115" y="149"/>
              </a:cxn>
              <a:cxn ang="0">
                <a:pos x="110" y="156"/>
              </a:cxn>
              <a:cxn ang="0">
                <a:pos x="107" y="164"/>
              </a:cxn>
              <a:cxn ang="0">
                <a:pos x="101" y="172"/>
              </a:cxn>
              <a:cxn ang="0">
                <a:pos x="95" y="179"/>
              </a:cxn>
              <a:cxn ang="0">
                <a:pos x="90" y="186"/>
              </a:cxn>
            </a:cxnLst>
            <a:rect l="0" t="0" r="r" b="b"/>
            <a:pathLst>
              <a:path w="262" h="187">
                <a:moveTo>
                  <a:pt x="0" y="141"/>
                </a:moveTo>
                <a:lnTo>
                  <a:pt x="5" y="138"/>
                </a:lnTo>
                <a:lnTo>
                  <a:pt x="8" y="134"/>
                </a:lnTo>
                <a:lnTo>
                  <a:pt x="9" y="131"/>
                </a:lnTo>
                <a:lnTo>
                  <a:pt x="11" y="126"/>
                </a:lnTo>
                <a:lnTo>
                  <a:pt x="14" y="123"/>
                </a:lnTo>
                <a:lnTo>
                  <a:pt x="17" y="120"/>
                </a:lnTo>
                <a:lnTo>
                  <a:pt x="19" y="116"/>
                </a:lnTo>
                <a:lnTo>
                  <a:pt x="24" y="113"/>
                </a:lnTo>
                <a:lnTo>
                  <a:pt x="27" y="109"/>
                </a:lnTo>
                <a:lnTo>
                  <a:pt x="30" y="106"/>
                </a:lnTo>
                <a:lnTo>
                  <a:pt x="33" y="102"/>
                </a:lnTo>
                <a:lnTo>
                  <a:pt x="37" y="100"/>
                </a:lnTo>
                <a:lnTo>
                  <a:pt x="42" y="97"/>
                </a:lnTo>
                <a:lnTo>
                  <a:pt x="47" y="96"/>
                </a:lnTo>
                <a:lnTo>
                  <a:pt x="52" y="93"/>
                </a:lnTo>
                <a:lnTo>
                  <a:pt x="56" y="90"/>
                </a:lnTo>
                <a:lnTo>
                  <a:pt x="60" y="88"/>
                </a:lnTo>
                <a:lnTo>
                  <a:pt x="65" y="88"/>
                </a:lnTo>
                <a:lnTo>
                  <a:pt x="70" y="88"/>
                </a:lnTo>
                <a:lnTo>
                  <a:pt x="74" y="89"/>
                </a:lnTo>
                <a:lnTo>
                  <a:pt x="79" y="89"/>
                </a:lnTo>
                <a:lnTo>
                  <a:pt x="84" y="90"/>
                </a:lnTo>
                <a:lnTo>
                  <a:pt x="88" y="90"/>
                </a:lnTo>
                <a:lnTo>
                  <a:pt x="93" y="91"/>
                </a:lnTo>
                <a:lnTo>
                  <a:pt x="97" y="91"/>
                </a:lnTo>
                <a:lnTo>
                  <a:pt x="102" y="92"/>
                </a:lnTo>
                <a:lnTo>
                  <a:pt x="106" y="93"/>
                </a:lnTo>
                <a:lnTo>
                  <a:pt x="111" y="92"/>
                </a:lnTo>
                <a:lnTo>
                  <a:pt x="116" y="92"/>
                </a:lnTo>
                <a:lnTo>
                  <a:pt x="122" y="89"/>
                </a:lnTo>
                <a:lnTo>
                  <a:pt x="127" y="90"/>
                </a:lnTo>
                <a:lnTo>
                  <a:pt x="132" y="88"/>
                </a:lnTo>
                <a:lnTo>
                  <a:pt x="138" y="87"/>
                </a:lnTo>
                <a:lnTo>
                  <a:pt x="142" y="84"/>
                </a:lnTo>
                <a:lnTo>
                  <a:pt x="147" y="83"/>
                </a:lnTo>
                <a:lnTo>
                  <a:pt x="152" y="80"/>
                </a:lnTo>
                <a:lnTo>
                  <a:pt x="157" y="79"/>
                </a:lnTo>
                <a:lnTo>
                  <a:pt x="163" y="77"/>
                </a:lnTo>
                <a:lnTo>
                  <a:pt x="167" y="74"/>
                </a:lnTo>
                <a:lnTo>
                  <a:pt x="170" y="71"/>
                </a:lnTo>
                <a:lnTo>
                  <a:pt x="175" y="68"/>
                </a:lnTo>
                <a:lnTo>
                  <a:pt x="178" y="65"/>
                </a:lnTo>
                <a:lnTo>
                  <a:pt x="182" y="62"/>
                </a:lnTo>
                <a:lnTo>
                  <a:pt x="184" y="58"/>
                </a:lnTo>
                <a:lnTo>
                  <a:pt x="186" y="54"/>
                </a:lnTo>
                <a:lnTo>
                  <a:pt x="189" y="48"/>
                </a:lnTo>
                <a:lnTo>
                  <a:pt x="190" y="44"/>
                </a:lnTo>
                <a:lnTo>
                  <a:pt x="192" y="40"/>
                </a:lnTo>
                <a:lnTo>
                  <a:pt x="194" y="36"/>
                </a:lnTo>
                <a:lnTo>
                  <a:pt x="197" y="33"/>
                </a:lnTo>
                <a:lnTo>
                  <a:pt x="200" y="29"/>
                </a:lnTo>
                <a:lnTo>
                  <a:pt x="203" y="26"/>
                </a:lnTo>
                <a:lnTo>
                  <a:pt x="206" y="22"/>
                </a:lnTo>
                <a:lnTo>
                  <a:pt x="209" y="19"/>
                </a:lnTo>
                <a:lnTo>
                  <a:pt x="211" y="15"/>
                </a:lnTo>
                <a:lnTo>
                  <a:pt x="214" y="12"/>
                </a:lnTo>
                <a:lnTo>
                  <a:pt x="219" y="9"/>
                </a:lnTo>
                <a:lnTo>
                  <a:pt x="223" y="6"/>
                </a:lnTo>
                <a:lnTo>
                  <a:pt x="229" y="5"/>
                </a:lnTo>
                <a:lnTo>
                  <a:pt x="232" y="2"/>
                </a:lnTo>
                <a:lnTo>
                  <a:pt x="236" y="2"/>
                </a:lnTo>
                <a:lnTo>
                  <a:pt x="242" y="0"/>
                </a:lnTo>
                <a:lnTo>
                  <a:pt x="247" y="0"/>
                </a:lnTo>
                <a:lnTo>
                  <a:pt x="251" y="1"/>
                </a:lnTo>
                <a:lnTo>
                  <a:pt x="256" y="1"/>
                </a:lnTo>
                <a:lnTo>
                  <a:pt x="261" y="0"/>
                </a:lnTo>
                <a:lnTo>
                  <a:pt x="261" y="5"/>
                </a:lnTo>
                <a:lnTo>
                  <a:pt x="259" y="9"/>
                </a:lnTo>
                <a:lnTo>
                  <a:pt x="254" y="12"/>
                </a:lnTo>
                <a:lnTo>
                  <a:pt x="251" y="15"/>
                </a:lnTo>
                <a:lnTo>
                  <a:pt x="246" y="16"/>
                </a:lnTo>
                <a:lnTo>
                  <a:pt x="241" y="19"/>
                </a:lnTo>
                <a:lnTo>
                  <a:pt x="236" y="21"/>
                </a:lnTo>
                <a:lnTo>
                  <a:pt x="233" y="24"/>
                </a:lnTo>
                <a:lnTo>
                  <a:pt x="231" y="29"/>
                </a:lnTo>
                <a:lnTo>
                  <a:pt x="229" y="33"/>
                </a:lnTo>
                <a:lnTo>
                  <a:pt x="226" y="36"/>
                </a:lnTo>
                <a:lnTo>
                  <a:pt x="223" y="40"/>
                </a:lnTo>
                <a:lnTo>
                  <a:pt x="221" y="44"/>
                </a:lnTo>
                <a:lnTo>
                  <a:pt x="219" y="48"/>
                </a:lnTo>
                <a:lnTo>
                  <a:pt x="217" y="52"/>
                </a:lnTo>
                <a:lnTo>
                  <a:pt x="216" y="56"/>
                </a:lnTo>
                <a:lnTo>
                  <a:pt x="214" y="60"/>
                </a:lnTo>
                <a:lnTo>
                  <a:pt x="212" y="64"/>
                </a:lnTo>
                <a:lnTo>
                  <a:pt x="210" y="68"/>
                </a:lnTo>
                <a:lnTo>
                  <a:pt x="209" y="72"/>
                </a:lnTo>
                <a:lnTo>
                  <a:pt x="207" y="76"/>
                </a:lnTo>
                <a:lnTo>
                  <a:pt x="205" y="80"/>
                </a:lnTo>
                <a:lnTo>
                  <a:pt x="203" y="84"/>
                </a:lnTo>
                <a:lnTo>
                  <a:pt x="200" y="87"/>
                </a:lnTo>
                <a:lnTo>
                  <a:pt x="198" y="91"/>
                </a:lnTo>
                <a:lnTo>
                  <a:pt x="197" y="95"/>
                </a:lnTo>
                <a:lnTo>
                  <a:pt x="193" y="99"/>
                </a:lnTo>
                <a:lnTo>
                  <a:pt x="189" y="101"/>
                </a:lnTo>
                <a:lnTo>
                  <a:pt x="186" y="105"/>
                </a:lnTo>
                <a:lnTo>
                  <a:pt x="183" y="108"/>
                </a:lnTo>
                <a:lnTo>
                  <a:pt x="177" y="110"/>
                </a:lnTo>
                <a:lnTo>
                  <a:pt x="172" y="113"/>
                </a:lnTo>
                <a:lnTo>
                  <a:pt x="167" y="115"/>
                </a:lnTo>
                <a:lnTo>
                  <a:pt x="162" y="119"/>
                </a:lnTo>
                <a:lnTo>
                  <a:pt x="158" y="121"/>
                </a:lnTo>
                <a:lnTo>
                  <a:pt x="152" y="122"/>
                </a:lnTo>
                <a:lnTo>
                  <a:pt x="148" y="125"/>
                </a:lnTo>
                <a:lnTo>
                  <a:pt x="144" y="128"/>
                </a:lnTo>
                <a:lnTo>
                  <a:pt x="138" y="130"/>
                </a:lnTo>
                <a:lnTo>
                  <a:pt x="133" y="133"/>
                </a:lnTo>
                <a:lnTo>
                  <a:pt x="130" y="136"/>
                </a:lnTo>
                <a:lnTo>
                  <a:pt x="126" y="139"/>
                </a:lnTo>
                <a:lnTo>
                  <a:pt x="123" y="142"/>
                </a:lnTo>
                <a:lnTo>
                  <a:pt x="118" y="145"/>
                </a:lnTo>
                <a:lnTo>
                  <a:pt x="115" y="149"/>
                </a:lnTo>
                <a:lnTo>
                  <a:pt x="113" y="153"/>
                </a:lnTo>
                <a:lnTo>
                  <a:pt x="110" y="156"/>
                </a:lnTo>
                <a:lnTo>
                  <a:pt x="108" y="160"/>
                </a:lnTo>
                <a:lnTo>
                  <a:pt x="107" y="164"/>
                </a:lnTo>
                <a:lnTo>
                  <a:pt x="103" y="167"/>
                </a:lnTo>
                <a:lnTo>
                  <a:pt x="101" y="172"/>
                </a:lnTo>
                <a:lnTo>
                  <a:pt x="99" y="175"/>
                </a:lnTo>
                <a:lnTo>
                  <a:pt x="95" y="179"/>
                </a:lnTo>
                <a:lnTo>
                  <a:pt x="93" y="183"/>
                </a:lnTo>
                <a:lnTo>
                  <a:pt x="90" y="186"/>
                </a:lnTo>
                <a:lnTo>
                  <a:pt x="0" y="141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>
            <a:off x="7931974" y="2129947"/>
            <a:ext cx="678661" cy="277493"/>
          </a:xfrm>
          <a:custGeom>
            <a:avLst/>
            <a:gdLst/>
            <a:ahLst/>
            <a:cxnLst>
              <a:cxn ang="0">
                <a:pos x="5" y="5"/>
              </a:cxn>
              <a:cxn ang="0">
                <a:pos x="14" y="4"/>
              </a:cxn>
              <a:cxn ang="0">
                <a:pos x="23" y="2"/>
              </a:cxn>
              <a:cxn ang="0">
                <a:pos x="32" y="0"/>
              </a:cxn>
              <a:cxn ang="0">
                <a:pos x="41" y="1"/>
              </a:cxn>
              <a:cxn ang="0">
                <a:pos x="50" y="0"/>
              </a:cxn>
              <a:cxn ang="0">
                <a:pos x="61" y="3"/>
              </a:cxn>
              <a:cxn ang="0">
                <a:pos x="70" y="7"/>
              </a:cxn>
              <a:cxn ang="0">
                <a:pos x="80" y="9"/>
              </a:cxn>
              <a:cxn ang="0">
                <a:pos x="86" y="16"/>
              </a:cxn>
              <a:cxn ang="0">
                <a:pos x="92" y="24"/>
              </a:cxn>
              <a:cxn ang="0">
                <a:pos x="98" y="31"/>
              </a:cxn>
              <a:cxn ang="0">
                <a:pos x="104" y="38"/>
              </a:cxn>
              <a:cxn ang="0">
                <a:pos x="108" y="46"/>
              </a:cxn>
              <a:cxn ang="0">
                <a:pos x="117" y="52"/>
              </a:cxn>
              <a:cxn ang="0">
                <a:pos x="126" y="59"/>
              </a:cxn>
              <a:cxn ang="0">
                <a:pos x="136" y="64"/>
              </a:cxn>
              <a:cxn ang="0">
                <a:pos x="145" y="68"/>
              </a:cxn>
              <a:cxn ang="0">
                <a:pos x="155" y="72"/>
              </a:cxn>
              <a:cxn ang="0">
                <a:pos x="165" y="76"/>
              </a:cxn>
              <a:cxn ang="0">
                <a:pos x="175" y="77"/>
              </a:cxn>
              <a:cxn ang="0">
                <a:pos x="185" y="78"/>
              </a:cxn>
              <a:cxn ang="0">
                <a:pos x="193" y="75"/>
              </a:cxn>
              <a:cxn ang="0">
                <a:pos x="203" y="71"/>
              </a:cxn>
              <a:cxn ang="0">
                <a:pos x="211" y="68"/>
              </a:cxn>
              <a:cxn ang="0">
                <a:pos x="220" y="68"/>
              </a:cxn>
              <a:cxn ang="0">
                <a:pos x="230" y="67"/>
              </a:cxn>
              <a:cxn ang="0">
                <a:pos x="238" y="65"/>
              </a:cxn>
              <a:cxn ang="0">
                <a:pos x="248" y="66"/>
              </a:cxn>
              <a:cxn ang="0">
                <a:pos x="257" y="71"/>
              </a:cxn>
              <a:cxn ang="0">
                <a:pos x="265" y="74"/>
              </a:cxn>
              <a:cxn ang="0">
                <a:pos x="274" y="80"/>
              </a:cxn>
              <a:cxn ang="0">
                <a:pos x="280" y="87"/>
              </a:cxn>
              <a:cxn ang="0">
                <a:pos x="280" y="94"/>
              </a:cxn>
              <a:cxn ang="0">
                <a:pos x="271" y="94"/>
              </a:cxn>
              <a:cxn ang="0">
                <a:pos x="262" y="91"/>
              </a:cxn>
              <a:cxn ang="0">
                <a:pos x="251" y="87"/>
              </a:cxn>
              <a:cxn ang="0">
                <a:pos x="242" y="89"/>
              </a:cxn>
              <a:cxn ang="0">
                <a:pos x="234" y="91"/>
              </a:cxn>
              <a:cxn ang="0">
                <a:pos x="225" y="93"/>
              </a:cxn>
              <a:cxn ang="0">
                <a:pos x="217" y="96"/>
              </a:cxn>
              <a:cxn ang="0">
                <a:pos x="209" y="99"/>
              </a:cxn>
              <a:cxn ang="0">
                <a:pos x="200" y="102"/>
              </a:cxn>
              <a:cxn ang="0">
                <a:pos x="192" y="105"/>
              </a:cxn>
              <a:cxn ang="0">
                <a:pos x="184" y="109"/>
              </a:cxn>
              <a:cxn ang="0">
                <a:pos x="175" y="111"/>
              </a:cxn>
              <a:cxn ang="0">
                <a:pos x="167" y="112"/>
              </a:cxn>
              <a:cxn ang="0">
                <a:pos x="157" y="111"/>
              </a:cxn>
              <a:cxn ang="0">
                <a:pos x="147" y="109"/>
              </a:cxn>
              <a:cxn ang="0">
                <a:pos x="136" y="105"/>
              </a:cxn>
              <a:cxn ang="0">
                <a:pos x="126" y="102"/>
              </a:cxn>
              <a:cxn ang="0">
                <a:pos x="116" y="98"/>
              </a:cxn>
              <a:cxn ang="0">
                <a:pos x="105" y="95"/>
              </a:cxn>
              <a:cxn ang="0">
                <a:pos x="95" y="94"/>
              </a:cxn>
              <a:cxn ang="0">
                <a:pos x="86" y="93"/>
              </a:cxn>
              <a:cxn ang="0">
                <a:pos x="76" y="92"/>
              </a:cxn>
              <a:cxn ang="0">
                <a:pos x="67" y="94"/>
              </a:cxn>
              <a:cxn ang="0">
                <a:pos x="59" y="97"/>
              </a:cxn>
              <a:cxn ang="0">
                <a:pos x="50" y="99"/>
              </a:cxn>
              <a:cxn ang="0">
                <a:pos x="41" y="99"/>
              </a:cxn>
              <a:cxn ang="0">
                <a:pos x="32" y="101"/>
              </a:cxn>
            </a:cxnLst>
            <a:rect l="0" t="0" r="r" b="b"/>
            <a:pathLst>
              <a:path w="285" h="113">
                <a:moveTo>
                  <a:pt x="0" y="4"/>
                </a:moveTo>
                <a:lnTo>
                  <a:pt x="5" y="5"/>
                </a:lnTo>
                <a:lnTo>
                  <a:pt x="10" y="5"/>
                </a:lnTo>
                <a:lnTo>
                  <a:pt x="14" y="4"/>
                </a:lnTo>
                <a:lnTo>
                  <a:pt x="18" y="2"/>
                </a:lnTo>
                <a:lnTo>
                  <a:pt x="23" y="2"/>
                </a:lnTo>
                <a:lnTo>
                  <a:pt x="27" y="2"/>
                </a:lnTo>
                <a:lnTo>
                  <a:pt x="32" y="0"/>
                </a:lnTo>
                <a:lnTo>
                  <a:pt x="37" y="1"/>
                </a:lnTo>
                <a:lnTo>
                  <a:pt x="41" y="1"/>
                </a:lnTo>
                <a:lnTo>
                  <a:pt x="46" y="1"/>
                </a:lnTo>
                <a:lnTo>
                  <a:pt x="50" y="0"/>
                </a:lnTo>
                <a:lnTo>
                  <a:pt x="55" y="2"/>
                </a:lnTo>
                <a:lnTo>
                  <a:pt x="61" y="3"/>
                </a:lnTo>
                <a:lnTo>
                  <a:pt x="65" y="6"/>
                </a:lnTo>
                <a:lnTo>
                  <a:pt x="70" y="7"/>
                </a:lnTo>
                <a:lnTo>
                  <a:pt x="75" y="8"/>
                </a:lnTo>
                <a:lnTo>
                  <a:pt x="80" y="9"/>
                </a:lnTo>
                <a:lnTo>
                  <a:pt x="83" y="13"/>
                </a:lnTo>
                <a:lnTo>
                  <a:pt x="86" y="16"/>
                </a:lnTo>
                <a:lnTo>
                  <a:pt x="89" y="20"/>
                </a:lnTo>
                <a:lnTo>
                  <a:pt x="92" y="24"/>
                </a:lnTo>
                <a:lnTo>
                  <a:pt x="95" y="28"/>
                </a:lnTo>
                <a:lnTo>
                  <a:pt x="98" y="31"/>
                </a:lnTo>
                <a:lnTo>
                  <a:pt x="101" y="35"/>
                </a:lnTo>
                <a:lnTo>
                  <a:pt x="104" y="38"/>
                </a:lnTo>
                <a:lnTo>
                  <a:pt x="107" y="42"/>
                </a:lnTo>
                <a:lnTo>
                  <a:pt x="108" y="46"/>
                </a:lnTo>
                <a:lnTo>
                  <a:pt x="113" y="49"/>
                </a:lnTo>
                <a:lnTo>
                  <a:pt x="117" y="52"/>
                </a:lnTo>
                <a:lnTo>
                  <a:pt x="123" y="55"/>
                </a:lnTo>
                <a:lnTo>
                  <a:pt x="126" y="59"/>
                </a:lnTo>
                <a:lnTo>
                  <a:pt x="131" y="61"/>
                </a:lnTo>
                <a:lnTo>
                  <a:pt x="136" y="64"/>
                </a:lnTo>
                <a:lnTo>
                  <a:pt x="141" y="65"/>
                </a:lnTo>
                <a:lnTo>
                  <a:pt x="145" y="68"/>
                </a:lnTo>
                <a:lnTo>
                  <a:pt x="150" y="70"/>
                </a:lnTo>
                <a:lnTo>
                  <a:pt x="155" y="72"/>
                </a:lnTo>
                <a:lnTo>
                  <a:pt x="160" y="75"/>
                </a:lnTo>
                <a:lnTo>
                  <a:pt x="165" y="76"/>
                </a:lnTo>
                <a:lnTo>
                  <a:pt x="170" y="76"/>
                </a:lnTo>
                <a:lnTo>
                  <a:pt x="175" y="77"/>
                </a:lnTo>
                <a:lnTo>
                  <a:pt x="180" y="77"/>
                </a:lnTo>
                <a:lnTo>
                  <a:pt x="185" y="78"/>
                </a:lnTo>
                <a:lnTo>
                  <a:pt x="189" y="77"/>
                </a:lnTo>
                <a:lnTo>
                  <a:pt x="193" y="75"/>
                </a:lnTo>
                <a:lnTo>
                  <a:pt x="199" y="73"/>
                </a:lnTo>
                <a:lnTo>
                  <a:pt x="203" y="71"/>
                </a:lnTo>
                <a:lnTo>
                  <a:pt x="207" y="70"/>
                </a:lnTo>
                <a:lnTo>
                  <a:pt x="211" y="68"/>
                </a:lnTo>
                <a:lnTo>
                  <a:pt x="216" y="68"/>
                </a:lnTo>
                <a:lnTo>
                  <a:pt x="220" y="68"/>
                </a:lnTo>
                <a:lnTo>
                  <a:pt x="225" y="67"/>
                </a:lnTo>
                <a:lnTo>
                  <a:pt x="230" y="67"/>
                </a:lnTo>
                <a:lnTo>
                  <a:pt x="234" y="67"/>
                </a:lnTo>
                <a:lnTo>
                  <a:pt x="238" y="65"/>
                </a:lnTo>
                <a:lnTo>
                  <a:pt x="243" y="65"/>
                </a:lnTo>
                <a:lnTo>
                  <a:pt x="248" y="66"/>
                </a:lnTo>
                <a:lnTo>
                  <a:pt x="253" y="68"/>
                </a:lnTo>
                <a:lnTo>
                  <a:pt x="257" y="71"/>
                </a:lnTo>
                <a:lnTo>
                  <a:pt x="263" y="70"/>
                </a:lnTo>
                <a:lnTo>
                  <a:pt x="265" y="74"/>
                </a:lnTo>
                <a:lnTo>
                  <a:pt x="271" y="77"/>
                </a:lnTo>
                <a:lnTo>
                  <a:pt x="274" y="80"/>
                </a:lnTo>
                <a:lnTo>
                  <a:pt x="276" y="84"/>
                </a:lnTo>
                <a:lnTo>
                  <a:pt x="280" y="87"/>
                </a:lnTo>
                <a:lnTo>
                  <a:pt x="284" y="90"/>
                </a:lnTo>
                <a:lnTo>
                  <a:pt x="280" y="94"/>
                </a:lnTo>
                <a:lnTo>
                  <a:pt x="276" y="95"/>
                </a:lnTo>
                <a:lnTo>
                  <a:pt x="271" y="94"/>
                </a:lnTo>
                <a:lnTo>
                  <a:pt x="266" y="94"/>
                </a:lnTo>
                <a:lnTo>
                  <a:pt x="262" y="91"/>
                </a:lnTo>
                <a:lnTo>
                  <a:pt x="257" y="90"/>
                </a:lnTo>
                <a:lnTo>
                  <a:pt x="251" y="87"/>
                </a:lnTo>
                <a:lnTo>
                  <a:pt x="246" y="87"/>
                </a:lnTo>
                <a:lnTo>
                  <a:pt x="242" y="89"/>
                </a:lnTo>
                <a:lnTo>
                  <a:pt x="239" y="91"/>
                </a:lnTo>
                <a:lnTo>
                  <a:pt x="234" y="91"/>
                </a:lnTo>
                <a:lnTo>
                  <a:pt x="229" y="91"/>
                </a:lnTo>
                <a:lnTo>
                  <a:pt x="225" y="93"/>
                </a:lnTo>
                <a:lnTo>
                  <a:pt x="221" y="94"/>
                </a:lnTo>
                <a:lnTo>
                  <a:pt x="217" y="96"/>
                </a:lnTo>
                <a:lnTo>
                  <a:pt x="213" y="98"/>
                </a:lnTo>
                <a:lnTo>
                  <a:pt x="209" y="99"/>
                </a:lnTo>
                <a:lnTo>
                  <a:pt x="205" y="101"/>
                </a:lnTo>
                <a:lnTo>
                  <a:pt x="200" y="102"/>
                </a:lnTo>
                <a:lnTo>
                  <a:pt x="196" y="104"/>
                </a:lnTo>
                <a:lnTo>
                  <a:pt x="192" y="105"/>
                </a:lnTo>
                <a:lnTo>
                  <a:pt x="188" y="107"/>
                </a:lnTo>
                <a:lnTo>
                  <a:pt x="184" y="109"/>
                </a:lnTo>
                <a:lnTo>
                  <a:pt x="180" y="109"/>
                </a:lnTo>
                <a:lnTo>
                  <a:pt x="175" y="111"/>
                </a:lnTo>
                <a:lnTo>
                  <a:pt x="171" y="112"/>
                </a:lnTo>
                <a:lnTo>
                  <a:pt x="167" y="112"/>
                </a:lnTo>
                <a:lnTo>
                  <a:pt x="162" y="111"/>
                </a:lnTo>
                <a:lnTo>
                  <a:pt x="157" y="111"/>
                </a:lnTo>
                <a:lnTo>
                  <a:pt x="152" y="111"/>
                </a:lnTo>
                <a:lnTo>
                  <a:pt x="147" y="109"/>
                </a:lnTo>
                <a:lnTo>
                  <a:pt x="142" y="108"/>
                </a:lnTo>
                <a:lnTo>
                  <a:pt x="136" y="105"/>
                </a:lnTo>
                <a:lnTo>
                  <a:pt x="131" y="104"/>
                </a:lnTo>
                <a:lnTo>
                  <a:pt x="126" y="102"/>
                </a:lnTo>
                <a:lnTo>
                  <a:pt x="121" y="100"/>
                </a:lnTo>
                <a:lnTo>
                  <a:pt x="116" y="98"/>
                </a:lnTo>
                <a:lnTo>
                  <a:pt x="111" y="97"/>
                </a:lnTo>
                <a:lnTo>
                  <a:pt x="105" y="95"/>
                </a:lnTo>
                <a:lnTo>
                  <a:pt x="100" y="94"/>
                </a:lnTo>
                <a:lnTo>
                  <a:pt x="95" y="94"/>
                </a:lnTo>
                <a:lnTo>
                  <a:pt x="90" y="93"/>
                </a:lnTo>
                <a:lnTo>
                  <a:pt x="86" y="93"/>
                </a:lnTo>
                <a:lnTo>
                  <a:pt x="80" y="92"/>
                </a:lnTo>
                <a:lnTo>
                  <a:pt x="76" y="92"/>
                </a:lnTo>
                <a:lnTo>
                  <a:pt x="72" y="94"/>
                </a:lnTo>
                <a:lnTo>
                  <a:pt x="67" y="94"/>
                </a:lnTo>
                <a:lnTo>
                  <a:pt x="63" y="96"/>
                </a:lnTo>
                <a:lnTo>
                  <a:pt x="59" y="97"/>
                </a:lnTo>
                <a:lnTo>
                  <a:pt x="54" y="97"/>
                </a:lnTo>
                <a:lnTo>
                  <a:pt x="50" y="99"/>
                </a:lnTo>
                <a:lnTo>
                  <a:pt x="45" y="99"/>
                </a:lnTo>
                <a:lnTo>
                  <a:pt x="41" y="99"/>
                </a:lnTo>
                <a:lnTo>
                  <a:pt x="37" y="101"/>
                </a:lnTo>
                <a:lnTo>
                  <a:pt x="32" y="101"/>
                </a:lnTo>
                <a:lnTo>
                  <a:pt x="0" y="4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3" name="Freeform 25"/>
          <p:cNvSpPr>
            <a:spLocks/>
          </p:cNvSpPr>
          <p:nvPr/>
        </p:nvSpPr>
        <p:spPr bwMode="auto">
          <a:xfrm>
            <a:off x="6853259" y="2466376"/>
            <a:ext cx="623892" cy="456758"/>
          </a:xfrm>
          <a:custGeom>
            <a:avLst/>
            <a:gdLst/>
            <a:ahLst/>
            <a:cxnLst>
              <a:cxn ang="0">
                <a:pos x="257" y="48"/>
              </a:cxn>
              <a:cxn ang="0">
                <a:pos x="251" y="55"/>
              </a:cxn>
              <a:cxn ang="0">
                <a:pos x="247" y="63"/>
              </a:cxn>
              <a:cxn ang="0">
                <a:pos x="242" y="70"/>
              </a:cxn>
              <a:cxn ang="0">
                <a:pos x="234" y="77"/>
              </a:cxn>
              <a:cxn ang="0">
                <a:pos x="228" y="83"/>
              </a:cxn>
              <a:cxn ang="0">
                <a:pos x="219" y="88"/>
              </a:cxn>
              <a:cxn ang="0">
                <a:pos x="210" y="92"/>
              </a:cxn>
              <a:cxn ang="0">
                <a:pos x="201" y="98"/>
              </a:cxn>
              <a:cxn ang="0">
                <a:pos x="191" y="97"/>
              </a:cxn>
              <a:cxn ang="0">
                <a:pos x="182" y="96"/>
              </a:cxn>
              <a:cxn ang="0">
                <a:pos x="173" y="96"/>
              </a:cxn>
              <a:cxn ang="0">
                <a:pos x="164" y="95"/>
              </a:cxn>
              <a:cxn ang="0">
                <a:pos x="155" y="92"/>
              </a:cxn>
              <a:cxn ang="0">
                <a:pos x="145" y="94"/>
              </a:cxn>
              <a:cxn ang="0">
                <a:pos x="134" y="95"/>
              </a:cxn>
              <a:cxn ang="0">
                <a:pos x="123" y="99"/>
              </a:cxn>
              <a:cxn ang="0">
                <a:pos x="114" y="103"/>
              </a:cxn>
              <a:cxn ang="0">
                <a:pos x="104" y="106"/>
              </a:cxn>
              <a:cxn ang="0">
                <a:pos x="94" y="111"/>
              </a:cxn>
              <a:cxn ang="0">
                <a:pos x="86" y="117"/>
              </a:cxn>
              <a:cxn ang="0">
                <a:pos x="79" y="123"/>
              </a:cxn>
              <a:cxn ang="0">
                <a:pos x="75" y="132"/>
              </a:cxn>
              <a:cxn ang="0">
                <a:pos x="71" y="141"/>
              </a:cxn>
              <a:cxn ang="0">
                <a:pos x="67" y="149"/>
              </a:cxn>
              <a:cxn ang="0">
                <a:pos x="61" y="156"/>
              </a:cxn>
              <a:cxn ang="0">
                <a:pos x="55" y="163"/>
              </a:cxn>
              <a:cxn ang="0">
                <a:pos x="50" y="170"/>
              </a:cxn>
              <a:cxn ang="0">
                <a:pos x="42" y="176"/>
              </a:cxn>
              <a:cxn ang="0">
                <a:pos x="33" y="180"/>
              </a:cxn>
              <a:cxn ang="0">
                <a:pos x="25" y="183"/>
              </a:cxn>
              <a:cxn ang="0">
                <a:pos x="14" y="184"/>
              </a:cxn>
              <a:cxn ang="0">
                <a:pos x="5" y="184"/>
              </a:cxn>
              <a:cxn ang="0">
                <a:pos x="0" y="180"/>
              </a:cxn>
              <a:cxn ang="0">
                <a:pos x="6" y="173"/>
              </a:cxn>
              <a:cxn ang="0">
                <a:pos x="15" y="169"/>
              </a:cxn>
              <a:cxn ang="0">
                <a:pos x="25" y="164"/>
              </a:cxn>
              <a:cxn ang="0">
                <a:pos x="30" y="156"/>
              </a:cxn>
              <a:cxn ang="0">
                <a:pos x="35" y="149"/>
              </a:cxn>
              <a:cxn ang="0">
                <a:pos x="40" y="142"/>
              </a:cxn>
              <a:cxn ang="0">
                <a:pos x="43" y="133"/>
              </a:cxn>
              <a:cxn ang="0">
                <a:pos x="47" y="126"/>
              </a:cxn>
              <a:cxn ang="0">
                <a:pos x="50" y="117"/>
              </a:cxn>
              <a:cxn ang="0">
                <a:pos x="54" y="110"/>
              </a:cxn>
              <a:cxn ang="0">
                <a:pos x="58" y="101"/>
              </a:cxn>
              <a:cxn ang="0">
                <a:pos x="62" y="94"/>
              </a:cxn>
              <a:cxn ang="0">
                <a:pos x="68" y="87"/>
              </a:cxn>
              <a:cxn ang="0">
                <a:pos x="75" y="80"/>
              </a:cxn>
              <a:cxn ang="0">
                <a:pos x="84" y="75"/>
              </a:cxn>
              <a:cxn ang="0">
                <a:pos x="94" y="70"/>
              </a:cxn>
              <a:cxn ang="0">
                <a:pos x="103" y="65"/>
              </a:cxn>
              <a:cxn ang="0">
                <a:pos x="113" y="60"/>
              </a:cxn>
              <a:cxn ang="0">
                <a:pos x="123" y="56"/>
              </a:cxn>
              <a:cxn ang="0">
                <a:pos x="131" y="49"/>
              </a:cxn>
              <a:cxn ang="0">
                <a:pos x="138" y="43"/>
              </a:cxn>
              <a:cxn ang="0">
                <a:pos x="146" y="37"/>
              </a:cxn>
              <a:cxn ang="0">
                <a:pos x="151" y="29"/>
              </a:cxn>
              <a:cxn ang="0">
                <a:pos x="154" y="22"/>
              </a:cxn>
              <a:cxn ang="0">
                <a:pos x="160" y="14"/>
              </a:cxn>
              <a:cxn ang="0">
                <a:pos x="165" y="7"/>
              </a:cxn>
              <a:cxn ang="0">
                <a:pos x="171" y="0"/>
              </a:cxn>
            </a:cxnLst>
            <a:rect l="0" t="0" r="r" b="b"/>
            <a:pathLst>
              <a:path w="262" h="186">
                <a:moveTo>
                  <a:pt x="261" y="45"/>
                </a:moveTo>
                <a:lnTo>
                  <a:pt x="257" y="48"/>
                </a:lnTo>
                <a:lnTo>
                  <a:pt x="253" y="51"/>
                </a:lnTo>
                <a:lnTo>
                  <a:pt x="251" y="55"/>
                </a:lnTo>
                <a:lnTo>
                  <a:pt x="250" y="59"/>
                </a:lnTo>
                <a:lnTo>
                  <a:pt x="247" y="63"/>
                </a:lnTo>
                <a:lnTo>
                  <a:pt x="243" y="66"/>
                </a:lnTo>
                <a:lnTo>
                  <a:pt x="242" y="70"/>
                </a:lnTo>
                <a:lnTo>
                  <a:pt x="237" y="73"/>
                </a:lnTo>
                <a:lnTo>
                  <a:pt x="234" y="77"/>
                </a:lnTo>
                <a:lnTo>
                  <a:pt x="231" y="79"/>
                </a:lnTo>
                <a:lnTo>
                  <a:pt x="228" y="83"/>
                </a:lnTo>
                <a:lnTo>
                  <a:pt x="223" y="86"/>
                </a:lnTo>
                <a:lnTo>
                  <a:pt x="219" y="88"/>
                </a:lnTo>
                <a:lnTo>
                  <a:pt x="214" y="89"/>
                </a:lnTo>
                <a:lnTo>
                  <a:pt x="210" y="92"/>
                </a:lnTo>
                <a:lnTo>
                  <a:pt x="205" y="95"/>
                </a:lnTo>
                <a:lnTo>
                  <a:pt x="201" y="98"/>
                </a:lnTo>
                <a:lnTo>
                  <a:pt x="196" y="97"/>
                </a:lnTo>
                <a:lnTo>
                  <a:pt x="191" y="97"/>
                </a:lnTo>
                <a:lnTo>
                  <a:pt x="186" y="97"/>
                </a:lnTo>
                <a:lnTo>
                  <a:pt x="182" y="96"/>
                </a:lnTo>
                <a:lnTo>
                  <a:pt x="178" y="95"/>
                </a:lnTo>
                <a:lnTo>
                  <a:pt x="173" y="96"/>
                </a:lnTo>
                <a:lnTo>
                  <a:pt x="168" y="95"/>
                </a:lnTo>
                <a:lnTo>
                  <a:pt x="164" y="95"/>
                </a:lnTo>
                <a:lnTo>
                  <a:pt x="159" y="94"/>
                </a:lnTo>
                <a:lnTo>
                  <a:pt x="155" y="92"/>
                </a:lnTo>
                <a:lnTo>
                  <a:pt x="150" y="93"/>
                </a:lnTo>
                <a:lnTo>
                  <a:pt x="145" y="94"/>
                </a:lnTo>
                <a:lnTo>
                  <a:pt x="139" y="96"/>
                </a:lnTo>
                <a:lnTo>
                  <a:pt x="134" y="95"/>
                </a:lnTo>
                <a:lnTo>
                  <a:pt x="129" y="98"/>
                </a:lnTo>
                <a:lnTo>
                  <a:pt x="123" y="99"/>
                </a:lnTo>
                <a:lnTo>
                  <a:pt x="119" y="101"/>
                </a:lnTo>
                <a:lnTo>
                  <a:pt x="114" y="103"/>
                </a:lnTo>
                <a:lnTo>
                  <a:pt x="109" y="105"/>
                </a:lnTo>
                <a:lnTo>
                  <a:pt x="104" y="106"/>
                </a:lnTo>
                <a:lnTo>
                  <a:pt x="98" y="108"/>
                </a:lnTo>
                <a:lnTo>
                  <a:pt x="94" y="111"/>
                </a:lnTo>
                <a:lnTo>
                  <a:pt x="90" y="115"/>
                </a:lnTo>
                <a:lnTo>
                  <a:pt x="86" y="117"/>
                </a:lnTo>
                <a:lnTo>
                  <a:pt x="83" y="121"/>
                </a:lnTo>
                <a:lnTo>
                  <a:pt x="79" y="123"/>
                </a:lnTo>
                <a:lnTo>
                  <a:pt x="77" y="128"/>
                </a:lnTo>
                <a:lnTo>
                  <a:pt x="75" y="132"/>
                </a:lnTo>
                <a:lnTo>
                  <a:pt x="73" y="137"/>
                </a:lnTo>
                <a:lnTo>
                  <a:pt x="71" y="141"/>
                </a:lnTo>
                <a:lnTo>
                  <a:pt x="69" y="145"/>
                </a:lnTo>
                <a:lnTo>
                  <a:pt x="67" y="149"/>
                </a:lnTo>
                <a:lnTo>
                  <a:pt x="64" y="153"/>
                </a:lnTo>
                <a:lnTo>
                  <a:pt x="61" y="156"/>
                </a:lnTo>
                <a:lnTo>
                  <a:pt x="58" y="159"/>
                </a:lnTo>
                <a:lnTo>
                  <a:pt x="55" y="163"/>
                </a:lnTo>
                <a:lnTo>
                  <a:pt x="51" y="166"/>
                </a:lnTo>
                <a:lnTo>
                  <a:pt x="50" y="170"/>
                </a:lnTo>
                <a:lnTo>
                  <a:pt x="47" y="173"/>
                </a:lnTo>
                <a:lnTo>
                  <a:pt x="42" y="176"/>
                </a:lnTo>
                <a:lnTo>
                  <a:pt x="38" y="179"/>
                </a:lnTo>
                <a:lnTo>
                  <a:pt x="33" y="180"/>
                </a:lnTo>
                <a:lnTo>
                  <a:pt x="29" y="183"/>
                </a:lnTo>
                <a:lnTo>
                  <a:pt x="25" y="183"/>
                </a:lnTo>
                <a:lnTo>
                  <a:pt x="19" y="185"/>
                </a:lnTo>
                <a:lnTo>
                  <a:pt x="14" y="184"/>
                </a:lnTo>
                <a:lnTo>
                  <a:pt x="10" y="184"/>
                </a:lnTo>
                <a:lnTo>
                  <a:pt x="5" y="184"/>
                </a:lnTo>
                <a:lnTo>
                  <a:pt x="0" y="184"/>
                </a:lnTo>
                <a:lnTo>
                  <a:pt x="0" y="180"/>
                </a:lnTo>
                <a:lnTo>
                  <a:pt x="2" y="176"/>
                </a:lnTo>
                <a:lnTo>
                  <a:pt x="6" y="173"/>
                </a:lnTo>
                <a:lnTo>
                  <a:pt x="10" y="170"/>
                </a:lnTo>
                <a:lnTo>
                  <a:pt x="15" y="169"/>
                </a:lnTo>
                <a:lnTo>
                  <a:pt x="20" y="166"/>
                </a:lnTo>
                <a:lnTo>
                  <a:pt x="25" y="164"/>
                </a:lnTo>
                <a:lnTo>
                  <a:pt x="29" y="160"/>
                </a:lnTo>
                <a:lnTo>
                  <a:pt x="30" y="156"/>
                </a:lnTo>
                <a:lnTo>
                  <a:pt x="32" y="153"/>
                </a:lnTo>
                <a:lnTo>
                  <a:pt x="35" y="149"/>
                </a:lnTo>
                <a:lnTo>
                  <a:pt x="38" y="145"/>
                </a:lnTo>
                <a:lnTo>
                  <a:pt x="40" y="142"/>
                </a:lnTo>
                <a:lnTo>
                  <a:pt x="42" y="137"/>
                </a:lnTo>
                <a:lnTo>
                  <a:pt x="43" y="133"/>
                </a:lnTo>
                <a:lnTo>
                  <a:pt x="45" y="129"/>
                </a:lnTo>
                <a:lnTo>
                  <a:pt x="47" y="126"/>
                </a:lnTo>
                <a:lnTo>
                  <a:pt x="49" y="121"/>
                </a:lnTo>
                <a:lnTo>
                  <a:pt x="50" y="117"/>
                </a:lnTo>
                <a:lnTo>
                  <a:pt x="52" y="114"/>
                </a:lnTo>
                <a:lnTo>
                  <a:pt x="54" y="110"/>
                </a:lnTo>
                <a:lnTo>
                  <a:pt x="56" y="106"/>
                </a:lnTo>
                <a:lnTo>
                  <a:pt x="58" y="101"/>
                </a:lnTo>
                <a:lnTo>
                  <a:pt x="61" y="98"/>
                </a:lnTo>
                <a:lnTo>
                  <a:pt x="62" y="94"/>
                </a:lnTo>
                <a:lnTo>
                  <a:pt x="65" y="90"/>
                </a:lnTo>
                <a:lnTo>
                  <a:pt x="68" y="87"/>
                </a:lnTo>
                <a:lnTo>
                  <a:pt x="72" y="84"/>
                </a:lnTo>
                <a:lnTo>
                  <a:pt x="75" y="80"/>
                </a:lnTo>
                <a:lnTo>
                  <a:pt x="78" y="77"/>
                </a:lnTo>
                <a:lnTo>
                  <a:pt x="84" y="75"/>
                </a:lnTo>
                <a:lnTo>
                  <a:pt x="89" y="72"/>
                </a:lnTo>
                <a:lnTo>
                  <a:pt x="94" y="70"/>
                </a:lnTo>
                <a:lnTo>
                  <a:pt x="99" y="67"/>
                </a:lnTo>
                <a:lnTo>
                  <a:pt x="103" y="65"/>
                </a:lnTo>
                <a:lnTo>
                  <a:pt x="109" y="63"/>
                </a:lnTo>
                <a:lnTo>
                  <a:pt x="113" y="60"/>
                </a:lnTo>
                <a:lnTo>
                  <a:pt x="117" y="58"/>
                </a:lnTo>
                <a:lnTo>
                  <a:pt x="123" y="56"/>
                </a:lnTo>
                <a:lnTo>
                  <a:pt x="128" y="53"/>
                </a:lnTo>
                <a:lnTo>
                  <a:pt x="131" y="49"/>
                </a:lnTo>
                <a:lnTo>
                  <a:pt x="135" y="46"/>
                </a:lnTo>
                <a:lnTo>
                  <a:pt x="138" y="43"/>
                </a:lnTo>
                <a:lnTo>
                  <a:pt x="143" y="40"/>
                </a:lnTo>
                <a:lnTo>
                  <a:pt x="146" y="37"/>
                </a:lnTo>
                <a:lnTo>
                  <a:pt x="148" y="33"/>
                </a:lnTo>
                <a:lnTo>
                  <a:pt x="151" y="29"/>
                </a:lnTo>
                <a:lnTo>
                  <a:pt x="153" y="26"/>
                </a:lnTo>
                <a:lnTo>
                  <a:pt x="154" y="22"/>
                </a:lnTo>
                <a:lnTo>
                  <a:pt x="158" y="18"/>
                </a:lnTo>
                <a:lnTo>
                  <a:pt x="160" y="14"/>
                </a:lnTo>
                <a:lnTo>
                  <a:pt x="163" y="11"/>
                </a:lnTo>
                <a:lnTo>
                  <a:pt x="165" y="7"/>
                </a:lnTo>
                <a:lnTo>
                  <a:pt x="167" y="3"/>
                </a:lnTo>
                <a:lnTo>
                  <a:pt x="171" y="0"/>
                </a:lnTo>
                <a:lnTo>
                  <a:pt x="261" y="45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4" name="Freeform 26"/>
          <p:cNvSpPr>
            <a:spLocks/>
          </p:cNvSpPr>
          <p:nvPr/>
        </p:nvSpPr>
        <p:spPr bwMode="auto">
          <a:xfrm>
            <a:off x="7484295" y="2581793"/>
            <a:ext cx="269083" cy="699871"/>
          </a:xfrm>
          <a:custGeom>
            <a:avLst/>
            <a:gdLst/>
            <a:ahLst/>
            <a:cxnLst>
              <a:cxn ang="0">
                <a:pos x="107" y="5"/>
              </a:cxn>
              <a:cxn ang="0">
                <a:pos x="108" y="14"/>
              </a:cxn>
              <a:cxn ang="0">
                <a:pos x="110" y="23"/>
              </a:cxn>
              <a:cxn ang="0">
                <a:pos x="112" y="31"/>
              </a:cxn>
              <a:cxn ang="0">
                <a:pos x="111" y="42"/>
              </a:cxn>
              <a:cxn ang="0">
                <a:pos x="112" y="51"/>
              </a:cxn>
              <a:cxn ang="0">
                <a:pos x="109" y="61"/>
              </a:cxn>
              <a:cxn ang="0">
                <a:pos x="105" y="70"/>
              </a:cxn>
              <a:cxn ang="0">
                <a:pos x="102" y="81"/>
              </a:cxn>
              <a:cxn ang="0">
                <a:pos x="95" y="87"/>
              </a:cxn>
              <a:cxn ang="0">
                <a:pos x="88" y="92"/>
              </a:cxn>
              <a:cxn ang="0">
                <a:pos x="81" y="99"/>
              </a:cxn>
              <a:cxn ang="0">
                <a:pos x="74" y="104"/>
              </a:cxn>
              <a:cxn ang="0">
                <a:pos x="66" y="108"/>
              </a:cxn>
              <a:cxn ang="0">
                <a:pos x="60" y="117"/>
              </a:cxn>
              <a:cxn ang="0">
                <a:pos x="54" y="126"/>
              </a:cxn>
              <a:cxn ang="0">
                <a:pos x="48" y="136"/>
              </a:cxn>
              <a:cxn ang="0">
                <a:pos x="44" y="145"/>
              </a:cxn>
              <a:cxn ang="0">
                <a:pos x="40" y="155"/>
              </a:cxn>
              <a:cxn ang="0">
                <a:pos x="36" y="165"/>
              </a:cxn>
              <a:cxn ang="0">
                <a:pos x="35" y="175"/>
              </a:cxn>
              <a:cxn ang="0">
                <a:pos x="34" y="185"/>
              </a:cxn>
              <a:cxn ang="0">
                <a:pos x="37" y="193"/>
              </a:cxn>
              <a:cxn ang="0">
                <a:pos x="41" y="203"/>
              </a:cxn>
              <a:cxn ang="0">
                <a:pos x="44" y="211"/>
              </a:cxn>
              <a:cxn ang="0">
                <a:pos x="44" y="220"/>
              </a:cxn>
              <a:cxn ang="0">
                <a:pos x="45" y="229"/>
              </a:cxn>
              <a:cxn ang="0">
                <a:pos x="47" y="238"/>
              </a:cxn>
              <a:cxn ang="0">
                <a:pos x="46" y="248"/>
              </a:cxn>
              <a:cxn ang="0">
                <a:pos x="42" y="258"/>
              </a:cxn>
              <a:cxn ang="0">
                <a:pos x="38" y="265"/>
              </a:cxn>
              <a:cxn ang="0">
                <a:pos x="32" y="274"/>
              </a:cxn>
              <a:cxn ang="0">
                <a:pos x="25" y="279"/>
              </a:cxn>
              <a:cxn ang="0">
                <a:pos x="19" y="280"/>
              </a:cxn>
              <a:cxn ang="0">
                <a:pos x="18" y="271"/>
              </a:cxn>
              <a:cxn ang="0">
                <a:pos x="21" y="262"/>
              </a:cxn>
              <a:cxn ang="0">
                <a:pos x="25" y="252"/>
              </a:cxn>
              <a:cxn ang="0">
                <a:pos x="23" y="242"/>
              </a:cxn>
              <a:cxn ang="0">
                <a:pos x="21" y="234"/>
              </a:cxn>
              <a:cxn ang="0">
                <a:pos x="20" y="225"/>
              </a:cxn>
              <a:cxn ang="0">
                <a:pos x="16" y="217"/>
              </a:cxn>
              <a:cxn ang="0">
                <a:pos x="13" y="209"/>
              </a:cxn>
              <a:cxn ang="0">
                <a:pos x="10" y="200"/>
              </a:cxn>
              <a:cxn ang="0">
                <a:pos x="7" y="192"/>
              </a:cxn>
              <a:cxn ang="0">
                <a:pos x="4" y="184"/>
              </a:cxn>
              <a:cxn ang="0">
                <a:pos x="2" y="176"/>
              </a:cxn>
              <a:cxn ang="0">
                <a:pos x="0" y="166"/>
              </a:cxn>
              <a:cxn ang="0">
                <a:pos x="1" y="157"/>
              </a:cxn>
              <a:cxn ang="0">
                <a:pos x="3" y="146"/>
              </a:cxn>
              <a:cxn ang="0">
                <a:pos x="7" y="136"/>
              </a:cxn>
              <a:cxn ang="0">
                <a:pos x="10" y="125"/>
              </a:cxn>
              <a:cxn ang="0">
                <a:pos x="14" y="116"/>
              </a:cxn>
              <a:cxn ang="0">
                <a:pos x="17" y="105"/>
              </a:cxn>
              <a:cxn ang="0">
                <a:pos x="18" y="95"/>
              </a:cxn>
              <a:cxn ang="0">
                <a:pos x="19" y="86"/>
              </a:cxn>
              <a:cxn ang="0">
                <a:pos x="20" y="76"/>
              </a:cxn>
              <a:cxn ang="0">
                <a:pos x="18" y="67"/>
              </a:cxn>
              <a:cxn ang="0">
                <a:pos x="15" y="59"/>
              </a:cxn>
              <a:cxn ang="0">
                <a:pos x="14" y="50"/>
              </a:cxn>
              <a:cxn ang="0">
                <a:pos x="13" y="41"/>
              </a:cxn>
              <a:cxn ang="0">
                <a:pos x="11" y="32"/>
              </a:cxn>
            </a:cxnLst>
            <a:rect l="0" t="0" r="r" b="b"/>
            <a:pathLst>
              <a:path w="113" h="285">
                <a:moveTo>
                  <a:pt x="108" y="0"/>
                </a:moveTo>
                <a:lnTo>
                  <a:pt x="107" y="5"/>
                </a:lnTo>
                <a:lnTo>
                  <a:pt x="106" y="10"/>
                </a:lnTo>
                <a:lnTo>
                  <a:pt x="108" y="14"/>
                </a:lnTo>
                <a:lnTo>
                  <a:pt x="110" y="18"/>
                </a:lnTo>
                <a:lnTo>
                  <a:pt x="110" y="23"/>
                </a:lnTo>
                <a:lnTo>
                  <a:pt x="110" y="27"/>
                </a:lnTo>
                <a:lnTo>
                  <a:pt x="112" y="31"/>
                </a:lnTo>
                <a:lnTo>
                  <a:pt x="111" y="37"/>
                </a:lnTo>
                <a:lnTo>
                  <a:pt x="111" y="42"/>
                </a:lnTo>
                <a:lnTo>
                  <a:pt x="111" y="46"/>
                </a:lnTo>
                <a:lnTo>
                  <a:pt x="112" y="51"/>
                </a:lnTo>
                <a:lnTo>
                  <a:pt x="110" y="56"/>
                </a:lnTo>
                <a:lnTo>
                  <a:pt x="109" y="61"/>
                </a:lnTo>
                <a:lnTo>
                  <a:pt x="106" y="65"/>
                </a:lnTo>
                <a:lnTo>
                  <a:pt x="105" y="70"/>
                </a:lnTo>
                <a:lnTo>
                  <a:pt x="103" y="75"/>
                </a:lnTo>
                <a:lnTo>
                  <a:pt x="102" y="81"/>
                </a:lnTo>
                <a:lnTo>
                  <a:pt x="99" y="83"/>
                </a:lnTo>
                <a:lnTo>
                  <a:pt x="95" y="87"/>
                </a:lnTo>
                <a:lnTo>
                  <a:pt x="92" y="90"/>
                </a:lnTo>
                <a:lnTo>
                  <a:pt x="88" y="92"/>
                </a:lnTo>
                <a:lnTo>
                  <a:pt x="84" y="95"/>
                </a:lnTo>
                <a:lnTo>
                  <a:pt x="81" y="99"/>
                </a:lnTo>
                <a:lnTo>
                  <a:pt x="77" y="101"/>
                </a:lnTo>
                <a:lnTo>
                  <a:pt x="74" y="104"/>
                </a:lnTo>
                <a:lnTo>
                  <a:pt x="70" y="107"/>
                </a:lnTo>
                <a:lnTo>
                  <a:pt x="66" y="108"/>
                </a:lnTo>
                <a:lnTo>
                  <a:pt x="63" y="113"/>
                </a:lnTo>
                <a:lnTo>
                  <a:pt x="60" y="117"/>
                </a:lnTo>
                <a:lnTo>
                  <a:pt x="57" y="123"/>
                </a:lnTo>
                <a:lnTo>
                  <a:pt x="54" y="126"/>
                </a:lnTo>
                <a:lnTo>
                  <a:pt x="51" y="132"/>
                </a:lnTo>
                <a:lnTo>
                  <a:pt x="48" y="136"/>
                </a:lnTo>
                <a:lnTo>
                  <a:pt x="47" y="141"/>
                </a:lnTo>
                <a:lnTo>
                  <a:pt x="44" y="145"/>
                </a:lnTo>
                <a:lnTo>
                  <a:pt x="43" y="150"/>
                </a:lnTo>
                <a:lnTo>
                  <a:pt x="40" y="155"/>
                </a:lnTo>
                <a:lnTo>
                  <a:pt x="37" y="160"/>
                </a:lnTo>
                <a:lnTo>
                  <a:pt x="36" y="165"/>
                </a:lnTo>
                <a:lnTo>
                  <a:pt x="36" y="170"/>
                </a:lnTo>
                <a:lnTo>
                  <a:pt x="35" y="175"/>
                </a:lnTo>
                <a:lnTo>
                  <a:pt x="35" y="180"/>
                </a:lnTo>
                <a:lnTo>
                  <a:pt x="34" y="185"/>
                </a:lnTo>
                <a:lnTo>
                  <a:pt x="36" y="189"/>
                </a:lnTo>
                <a:lnTo>
                  <a:pt x="37" y="193"/>
                </a:lnTo>
                <a:lnTo>
                  <a:pt x="40" y="199"/>
                </a:lnTo>
                <a:lnTo>
                  <a:pt x="41" y="203"/>
                </a:lnTo>
                <a:lnTo>
                  <a:pt x="43" y="207"/>
                </a:lnTo>
                <a:lnTo>
                  <a:pt x="44" y="211"/>
                </a:lnTo>
                <a:lnTo>
                  <a:pt x="44" y="216"/>
                </a:lnTo>
                <a:lnTo>
                  <a:pt x="44" y="220"/>
                </a:lnTo>
                <a:lnTo>
                  <a:pt x="45" y="225"/>
                </a:lnTo>
                <a:lnTo>
                  <a:pt x="45" y="229"/>
                </a:lnTo>
                <a:lnTo>
                  <a:pt x="45" y="234"/>
                </a:lnTo>
                <a:lnTo>
                  <a:pt x="47" y="238"/>
                </a:lnTo>
                <a:lnTo>
                  <a:pt x="47" y="243"/>
                </a:lnTo>
                <a:lnTo>
                  <a:pt x="46" y="248"/>
                </a:lnTo>
                <a:lnTo>
                  <a:pt x="44" y="253"/>
                </a:lnTo>
                <a:lnTo>
                  <a:pt x="42" y="258"/>
                </a:lnTo>
                <a:lnTo>
                  <a:pt x="42" y="262"/>
                </a:lnTo>
                <a:lnTo>
                  <a:pt x="38" y="265"/>
                </a:lnTo>
                <a:lnTo>
                  <a:pt x="36" y="271"/>
                </a:lnTo>
                <a:lnTo>
                  <a:pt x="32" y="274"/>
                </a:lnTo>
                <a:lnTo>
                  <a:pt x="29" y="277"/>
                </a:lnTo>
                <a:lnTo>
                  <a:pt x="25" y="279"/>
                </a:lnTo>
                <a:lnTo>
                  <a:pt x="22" y="284"/>
                </a:lnTo>
                <a:lnTo>
                  <a:pt x="19" y="280"/>
                </a:lnTo>
                <a:lnTo>
                  <a:pt x="17" y="276"/>
                </a:lnTo>
                <a:lnTo>
                  <a:pt x="18" y="271"/>
                </a:lnTo>
                <a:lnTo>
                  <a:pt x="18" y="267"/>
                </a:lnTo>
                <a:lnTo>
                  <a:pt x="21" y="262"/>
                </a:lnTo>
                <a:lnTo>
                  <a:pt x="23" y="257"/>
                </a:lnTo>
                <a:lnTo>
                  <a:pt x="25" y="252"/>
                </a:lnTo>
                <a:lnTo>
                  <a:pt x="25" y="246"/>
                </a:lnTo>
                <a:lnTo>
                  <a:pt x="23" y="242"/>
                </a:lnTo>
                <a:lnTo>
                  <a:pt x="22" y="239"/>
                </a:lnTo>
                <a:lnTo>
                  <a:pt x="21" y="234"/>
                </a:lnTo>
                <a:lnTo>
                  <a:pt x="21" y="229"/>
                </a:lnTo>
                <a:lnTo>
                  <a:pt x="20" y="225"/>
                </a:lnTo>
                <a:lnTo>
                  <a:pt x="18" y="221"/>
                </a:lnTo>
                <a:lnTo>
                  <a:pt x="16" y="217"/>
                </a:lnTo>
                <a:lnTo>
                  <a:pt x="15" y="213"/>
                </a:lnTo>
                <a:lnTo>
                  <a:pt x="13" y="209"/>
                </a:lnTo>
                <a:lnTo>
                  <a:pt x="12" y="204"/>
                </a:lnTo>
                <a:lnTo>
                  <a:pt x="10" y="200"/>
                </a:lnTo>
                <a:lnTo>
                  <a:pt x="8" y="196"/>
                </a:lnTo>
                <a:lnTo>
                  <a:pt x="7" y="192"/>
                </a:lnTo>
                <a:lnTo>
                  <a:pt x="5" y="188"/>
                </a:lnTo>
                <a:lnTo>
                  <a:pt x="4" y="184"/>
                </a:lnTo>
                <a:lnTo>
                  <a:pt x="3" y="180"/>
                </a:lnTo>
                <a:lnTo>
                  <a:pt x="2" y="176"/>
                </a:lnTo>
                <a:lnTo>
                  <a:pt x="0" y="171"/>
                </a:lnTo>
                <a:lnTo>
                  <a:pt x="0" y="166"/>
                </a:lnTo>
                <a:lnTo>
                  <a:pt x="1" y="162"/>
                </a:lnTo>
                <a:lnTo>
                  <a:pt x="1" y="157"/>
                </a:lnTo>
                <a:lnTo>
                  <a:pt x="1" y="152"/>
                </a:lnTo>
                <a:lnTo>
                  <a:pt x="3" y="146"/>
                </a:lnTo>
                <a:lnTo>
                  <a:pt x="5" y="141"/>
                </a:lnTo>
                <a:lnTo>
                  <a:pt x="7" y="136"/>
                </a:lnTo>
                <a:lnTo>
                  <a:pt x="8" y="131"/>
                </a:lnTo>
                <a:lnTo>
                  <a:pt x="10" y="125"/>
                </a:lnTo>
                <a:lnTo>
                  <a:pt x="12" y="121"/>
                </a:lnTo>
                <a:lnTo>
                  <a:pt x="14" y="116"/>
                </a:lnTo>
                <a:lnTo>
                  <a:pt x="15" y="111"/>
                </a:lnTo>
                <a:lnTo>
                  <a:pt x="17" y="105"/>
                </a:lnTo>
                <a:lnTo>
                  <a:pt x="19" y="100"/>
                </a:lnTo>
                <a:lnTo>
                  <a:pt x="18" y="95"/>
                </a:lnTo>
                <a:lnTo>
                  <a:pt x="19" y="90"/>
                </a:lnTo>
                <a:lnTo>
                  <a:pt x="19" y="86"/>
                </a:lnTo>
                <a:lnTo>
                  <a:pt x="20" y="81"/>
                </a:lnTo>
                <a:lnTo>
                  <a:pt x="20" y="76"/>
                </a:lnTo>
                <a:lnTo>
                  <a:pt x="19" y="72"/>
                </a:lnTo>
                <a:lnTo>
                  <a:pt x="18" y="67"/>
                </a:lnTo>
                <a:lnTo>
                  <a:pt x="17" y="63"/>
                </a:lnTo>
                <a:lnTo>
                  <a:pt x="15" y="59"/>
                </a:lnTo>
                <a:lnTo>
                  <a:pt x="15" y="54"/>
                </a:lnTo>
                <a:lnTo>
                  <a:pt x="14" y="50"/>
                </a:lnTo>
                <a:lnTo>
                  <a:pt x="13" y="45"/>
                </a:lnTo>
                <a:lnTo>
                  <a:pt x="13" y="41"/>
                </a:lnTo>
                <a:lnTo>
                  <a:pt x="12" y="37"/>
                </a:lnTo>
                <a:lnTo>
                  <a:pt x="11" y="32"/>
                </a:lnTo>
                <a:lnTo>
                  <a:pt x="108" y="0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5" name="Freeform 27"/>
          <p:cNvSpPr>
            <a:spLocks/>
          </p:cNvSpPr>
          <p:nvPr/>
        </p:nvSpPr>
        <p:spPr bwMode="auto">
          <a:xfrm>
            <a:off x="7858154" y="2454097"/>
            <a:ext cx="445297" cy="643390"/>
          </a:xfrm>
          <a:custGeom>
            <a:avLst/>
            <a:gdLst/>
            <a:ahLst/>
            <a:cxnLst>
              <a:cxn ang="0">
                <a:pos x="48" y="4"/>
              </a:cxn>
              <a:cxn ang="0">
                <a:pos x="55" y="9"/>
              </a:cxn>
              <a:cxn ang="0">
                <a:pos x="63" y="14"/>
              </a:cxn>
              <a:cxn ang="0">
                <a:pos x="70" y="19"/>
              </a:cxn>
              <a:cxn ang="0">
                <a:pos x="77" y="27"/>
              </a:cxn>
              <a:cxn ang="0">
                <a:pos x="83" y="33"/>
              </a:cxn>
              <a:cxn ang="0">
                <a:pos x="89" y="42"/>
              </a:cxn>
              <a:cxn ang="0">
                <a:pos x="93" y="51"/>
              </a:cxn>
              <a:cxn ang="0">
                <a:pos x="98" y="60"/>
              </a:cxn>
              <a:cxn ang="0">
                <a:pos x="98" y="70"/>
              </a:cxn>
              <a:cxn ang="0">
                <a:pos x="97" y="79"/>
              </a:cxn>
              <a:cxn ang="0">
                <a:pos x="96" y="88"/>
              </a:cxn>
              <a:cxn ang="0">
                <a:pos x="95" y="97"/>
              </a:cxn>
              <a:cxn ang="0">
                <a:pos x="93" y="106"/>
              </a:cxn>
              <a:cxn ang="0">
                <a:pos x="94" y="116"/>
              </a:cxn>
              <a:cxn ang="0">
                <a:pos x="96" y="127"/>
              </a:cxn>
              <a:cxn ang="0">
                <a:pos x="99" y="138"/>
              </a:cxn>
              <a:cxn ang="0">
                <a:pos x="103" y="147"/>
              </a:cxn>
              <a:cxn ang="0">
                <a:pos x="107" y="157"/>
              </a:cxn>
              <a:cxn ang="0">
                <a:pos x="112" y="167"/>
              </a:cxn>
              <a:cxn ang="0">
                <a:pos x="118" y="175"/>
              </a:cxn>
              <a:cxn ang="0">
                <a:pos x="124" y="183"/>
              </a:cxn>
              <a:cxn ang="0">
                <a:pos x="132" y="186"/>
              </a:cxn>
              <a:cxn ang="0">
                <a:pos x="141" y="190"/>
              </a:cxn>
              <a:cxn ang="0">
                <a:pos x="150" y="194"/>
              </a:cxn>
              <a:cxn ang="0">
                <a:pos x="156" y="200"/>
              </a:cxn>
              <a:cxn ang="0">
                <a:pos x="163" y="206"/>
              </a:cxn>
              <a:cxn ang="0">
                <a:pos x="171" y="211"/>
              </a:cxn>
              <a:cxn ang="0">
                <a:pos x="177" y="219"/>
              </a:cxn>
              <a:cxn ang="0">
                <a:pos x="181" y="228"/>
              </a:cxn>
              <a:cxn ang="0">
                <a:pos x="184" y="236"/>
              </a:cxn>
              <a:cxn ang="0">
                <a:pos x="185" y="247"/>
              </a:cxn>
              <a:cxn ang="0">
                <a:pos x="184" y="256"/>
              </a:cxn>
              <a:cxn ang="0">
                <a:pos x="181" y="261"/>
              </a:cxn>
              <a:cxn ang="0">
                <a:pos x="174" y="255"/>
              </a:cxn>
              <a:cxn ang="0">
                <a:pos x="170" y="246"/>
              </a:cxn>
              <a:cxn ang="0">
                <a:pos x="165" y="236"/>
              </a:cxn>
              <a:cxn ang="0">
                <a:pos x="157" y="231"/>
              </a:cxn>
              <a:cxn ang="0">
                <a:pos x="150" y="226"/>
              </a:cxn>
              <a:cxn ang="0">
                <a:pos x="143" y="221"/>
              </a:cxn>
              <a:cxn ang="0">
                <a:pos x="134" y="218"/>
              </a:cxn>
              <a:cxn ang="0">
                <a:pos x="126" y="214"/>
              </a:cxn>
              <a:cxn ang="0">
                <a:pos x="118" y="210"/>
              </a:cxn>
              <a:cxn ang="0">
                <a:pos x="110" y="207"/>
              </a:cxn>
              <a:cxn ang="0">
                <a:pos x="102" y="203"/>
              </a:cxn>
              <a:cxn ang="0">
                <a:pos x="95" y="198"/>
              </a:cxn>
              <a:cxn ang="0">
                <a:pos x="87" y="193"/>
              </a:cxn>
              <a:cxn ang="0">
                <a:pos x="81" y="186"/>
              </a:cxn>
              <a:cxn ang="0">
                <a:pos x="75" y="177"/>
              </a:cxn>
              <a:cxn ang="0">
                <a:pos x="71" y="166"/>
              </a:cxn>
              <a:cxn ang="0">
                <a:pos x="65" y="157"/>
              </a:cxn>
              <a:cxn ang="0">
                <a:pos x="61" y="148"/>
              </a:cxn>
              <a:cxn ang="0">
                <a:pos x="56" y="138"/>
              </a:cxn>
              <a:cxn ang="0">
                <a:pos x="50" y="130"/>
              </a:cxn>
              <a:cxn ang="0">
                <a:pos x="43" y="123"/>
              </a:cxn>
              <a:cxn ang="0">
                <a:pos x="37" y="115"/>
              </a:cxn>
              <a:cxn ang="0">
                <a:pos x="30" y="110"/>
              </a:cxn>
              <a:cxn ang="0">
                <a:pos x="21" y="107"/>
              </a:cxn>
              <a:cxn ang="0">
                <a:pos x="14" y="101"/>
              </a:cxn>
              <a:cxn ang="0">
                <a:pos x="8" y="95"/>
              </a:cxn>
              <a:cxn ang="0">
                <a:pos x="0" y="90"/>
              </a:cxn>
            </a:cxnLst>
            <a:rect l="0" t="0" r="r" b="b"/>
            <a:pathLst>
              <a:path w="187" h="262">
                <a:moveTo>
                  <a:pt x="45" y="0"/>
                </a:moveTo>
                <a:lnTo>
                  <a:pt x="48" y="4"/>
                </a:lnTo>
                <a:lnTo>
                  <a:pt x="51" y="7"/>
                </a:lnTo>
                <a:lnTo>
                  <a:pt x="55" y="9"/>
                </a:lnTo>
                <a:lnTo>
                  <a:pt x="59" y="11"/>
                </a:lnTo>
                <a:lnTo>
                  <a:pt x="63" y="14"/>
                </a:lnTo>
                <a:lnTo>
                  <a:pt x="66" y="17"/>
                </a:lnTo>
                <a:lnTo>
                  <a:pt x="70" y="19"/>
                </a:lnTo>
                <a:lnTo>
                  <a:pt x="73" y="24"/>
                </a:lnTo>
                <a:lnTo>
                  <a:pt x="77" y="27"/>
                </a:lnTo>
                <a:lnTo>
                  <a:pt x="80" y="30"/>
                </a:lnTo>
                <a:lnTo>
                  <a:pt x="83" y="33"/>
                </a:lnTo>
                <a:lnTo>
                  <a:pt x="86" y="38"/>
                </a:lnTo>
                <a:lnTo>
                  <a:pt x="89" y="42"/>
                </a:lnTo>
                <a:lnTo>
                  <a:pt x="90" y="47"/>
                </a:lnTo>
                <a:lnTo>
                  <a:pt x="93" y="51"/>
                </a:lnTo>
                <a:lnTo>
                  <a:pt x="95" y="56"/>
                </a:lnTo>
                <a:lnTo>
                  <a:pt x="98" y="60"/>
                </a:lnTo>
                <a:lnTo>
                  <a:pt x="98" y="65"/>
                </a:lnTo>
                <a:lnTo>
                  <a:pt x="98" y="70"/>
                </a:lnTo>
                <a:lnTo>
                  <a:pt x="97" y="74"/>
                </a:lnTo>
                <a:lnTo>
                  <a:pt x="97" y="79"/>
                </a:lnTo>
                <a:lnTo>
                  <a:pt x="96" y="84"/>
                </a:lnTo>
                <a:lnTo>
                  <a:pt x="96" y="88"/>
                </a:lnTo>
                <a:lnTo>
                  <a:pt x="95" y="93"/>
                </a:lnTo>
                <a:lnTo>
                  <a:pt x="95" y="97"/>
                </a:lnTo>
                <a:lnTo>
                  <a:pt x="94" y="102"/>
                </a:lnTo>
                <a:lnTo>
                  <a:pt x="93" y="106"/>
                </a:lnTo>
                <a:lnTo>
                  <a:pt x="94" y="111"/>
                </a:lnTo>
                <a:lnTo>
                  <a:pt x="94" y="116"/>
                </a:lnTo>
                <a:lnTo>
                  <a:pt x="96" y="122"/>
                </a:lnTo>
                <a:lnTo>
                  <a:pt x="96" y="127"/>
                </a:lnTo>
                <a:lnTo>
                  <a:pt x="98" y="132"/>
                </a:lnTo>
                <a:lnTo>
                  <a:pt x="99" y="138"/>
                </a:lnTo>
                <a:lnTo>
                  <a:pt x="102" y="142"/>
                </a:lnTo>
                <a:lnTo>
                  <a:pt x="103" y="147"/>
                </a:lnTo>
                <a:lnTo>
                  <a:pt x="106" y="152"/>
                </a:lnTo>
                <a:lnTo>
                  <a:pt x="107" y="157"/>
                </a:lnTo>
                <a:lnTo>
                  <a:pt x="109" y="163"/>
                </a:lnTo>
                <a:lnTo>
                  <a:pt x="112" y="167"/>
                </a:lnTo>
                <a:lnTo>
                  <a:pt x="115" y="170"/>
                </a:lnTo>
                <a:lnTo>
                  <a:pt x="118" y="175"/>
                </a:lnTo>
                <a:lnTo>
                  <a:pt x="121" y="178"/>
                </a:lnTo>
                <a:lnTo>
                  <a:pt x="124" y="183"/>
                </a:lnTo>
                <a:lnTo>
                  <a:pt x="128" y="184"/>
                </a:lnTo>
                <a:lnTo>
                  <a:pt x="132" y="186"/>
                </a:lnTo>
                <a:lnTo>
                  <a:pt x="138" y="188"/>
                </a:lnTo>
                <a:lnTo>
                  <a:pt x="141" y="190"/>
                </a:lnTo>
                <a:lnTo>
                  <a:pt x="145" y="192"/>
                </a:lnTo>
                <a:lnTo>
                  <a:pt x="150" y="194"/>
                </a:lnTo>
                <a:lnTo>
                  <a:pt x="153" y="197"/>
                </a:lnTo>
                <a:lnTo>
                  <a:pt x="156" y="200"/>
                </a:lnTo>
                <a:lnTo>
                  <a:pt x="160" y="203"/>
                </a:lnTo>
                <a:lnTo>
                  <a:pt x="163" y="206"/>
                </a:lnTo>
                <a:lnTo>
                  <a:pt x="166" y="209"/>
                </a:lnTo>
                <a:lnTo>
                  <a:pt x="171" y="211"/>
                </a:lnTo>
                <a:lnTo>
                  <a:pt x="174" y="214"/>
                </a:lnTo>
                <a:lnTo>
                  <a:pt x="177" y="219"/>
                </a:lnTo>
                <a:lnTo>
                  <a:pt x="180" y="223"/>
                </a:lnTo>
                <a:lnTo>
                  <a:pt x="181" y="228"/>
                </a:lnTo>
                <a:lnTo>
                  <a:pt x="184" y="232"/>
                </a:lnTo>
                <a:lnTo>
                  <a:pt x="184" y="236"/>
                </a:lnTo>
                <a:lnTo>
                  <a:pt x="186" y="242"/>
                </a:lnTo>
                <a:lnTo>
                  <a:pt x="185" y="247"/>
                </a:lnTo>
                <a:lnTo>
                  <a:pt x="185" y="251"/>
                </a:lnTo>
                <a:lnTo>
                  <a:pt x="184" y="256"/>
                </a:lnTo>
                <a:lnTo>
                  <a:pt x="185" y="261"/>
                </a:lnTo>
                <a:lnTo>
                  <a:pt x="181" y="261"/>
                </a:lnTo>
                <a:lnTo>
                  <a:pt x="176" y="259"/>
                </a:lnTo>
                <a:lnTo>
                  <a:pt x="174" y="255"/>
                </a:lnTo>
                <a:lnTo>
                  <a:pt x="171" y="251"/>
                </a:lnTo>
                <a:lnTo>
                  <a:pt x="170" y="246"/>
                </a:lnTo>
                <a:lnTo>
                  <a:pt x="167" y="241"/>
                </a:lnTo>
                <a:lnTo>
                  <a:pt x="165" y="236"/>
                </a:lnTo>
                <a:lnTo>
                  <a:pt x="161" y="233"/>
                </a:lnTo>
                <a:lnTo>
                  <a:pt x="157" y="231"/>
                </a:lnTo>
                <a:lnTo>
                  <a:pt x="153" y="229"/>
                </a:lnTo>
                <a:lnTo>
                  <a:pt x="150" y="226"/>
                </a:lnTo>
                <a:lnTo>
                  <a:pt x="146" y="223"/>
                </a:lnTo>
                <a:lnTo>
                  <a:pt x="143" y="221"/>
                </a:lnTo>
                <a:lnTo>
                  <a:pt x="138" y="219"/>
                </a:lnTo>
                <a:lnTo>
                  <a:pt x="134" y="218"/>
                </a:lnTo>
                <a:lnTo>
                  <a:pt x="130" y="216"/>
                </a:lnTo>
                <a:lnTo>
                  <a:pt x="126" y="214"/>
                </a:lnTo>
                <a:lnTo>
                  <a:pt x="122" y="212"/>
                </a:lnTo>
                <a:lnTo>
                  <a:pt x="118" y="210"/>
                </a:lnTo>
                <a:lnTo>
                  <a:pt x="114" y="209"/>
                </a:lnTo>
                <a:lnTo>
                  <a:pt x="110" y="207"/>
                </a:lnTo>
                <a:lnTo>
                  <a:pt x="106" y="205"/>
                </a:lnTo>
                <a:lnTo>
                  <a:pt x="102" y="203"/>
                </a:lnTo>
                <a:lnTo>
                  <a:pt x="99" y="200"/>
                </a:lnTo>
                <a:lnTo>
                  <a:pt x="95" y="198"/>
                </a:lnTo>
                <a:lnTo>
                  <a:pt x="90" y="197"/>
                </a:lnTo>
                <a:lnTo>
                  <a:pt x="87" y="193"/>
                </a:lnTo>
                <a:lnTo>
                  <a:pt x="85" y="189"/>
                </a:lnTo>
                <a:lnTo>
                  <a:pt x="81" y="186"/>
                </a:lnTo>
                <a:lnTo>
                  <a:pt x="77" y="183"/>
                </a:lnTo>
                <a:lnTo>
                  <a:pt x="75" y="177"/>
                </a:lnTo>
                <a:lnTo>
                  <a:pt x="72" y="172"/>
                </a:lnTo>
                <a:lnTo>
                  <a:pt x="71" y="166"/>
                </a:lnTo>
                <a:lnTo>
                  <a:pt x="67" y="162"/>
                </a:lnTo>
                <a:lnTo>
                  <a:pt x="65" y="157"/>
                </a:lnTo>
                <a:lnTo>
                  <a:pt x="63" y="152"/>
                </a:lnTo>
                <a:lnTo>
                  <a:pt x="61" y="148"/>
                </a:lnTo>
                <a:lnTo>
                  <a:pt x="58" y="144"/>
                </a:lnTo>
                <a:lnTo>
                  <a:pt x="56" y="138"/>
                </a:lnTo>
                <a:lnTo>
                  <a:pt x="53" y="133"/>
                </a:lnTo>
                <a:lnTo>
                  <a:pt x="50" y="130"/>
                </a:lnTo>
                <a:lnTo>
                  <a:pt x="47" y="126"/>
                </a:lnTo>
                <a:lnTo>
                  <a:pt x="43" y="123"/>
                </a:lnTo>
                <a:lnTo>
                  <a:pt x="41" y="118"/>
                </a:lnTo>
                <a:lnTo>
                  <a:pt x="37" y="115"/>
                </a:lnTo>
                <a:lnTo>
                  <a:pt x="33" y="113"/>
                </a:lnTo>
                <a:lnTo>
                  <a:pt x="30" y="110"/>
                </a:lnTo>
                <a:lnTo>
                  <a:pt x="26" y="108"/>
                </a:lnTo>
                <a:lnTo>
                  <a:pt x="21" y="107"/>
                </a:lnTo>
                <a:lnTo>
                  <a:pt x="19" y="103"/>
                </a:lnTo>
                <a:lnTo>
                  <a:pt x="14" y="101"/>
                </a:lnTo>
                <a:lnTo>
                  <a:pt x="11" y="98"/>
                </a:lnTo>
                <a:lnTo>
                  <a:pt x="8" y="95"/>
                </a:lnTo>
                <a:lnTo>
                  <a:pt x="3" y="94"/>
                </a:lnTo>
                <a:lnTo>
                  <a:pt x="0" y="90"/>
                </a:lnTo>
                <a:lnTo>
                  <a:pt x="45" y="0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6" name="Freeform 28"/>
          <p:cNvSpPr>
            <a:spLocks/>
          </p:cNvSpPr>
          <p:nvPr/>
        </p:nvSpPr>
        <p:spPr bwMode="auto">
          <a:xfrm>
            <a:off x="6638945" y="2095567"/>
            <a:ext cx="678661" cy="275037"/>
          </a:xfrm>
          <a:custGeom>
            <a:avLst/>
            <a:gdLst/>
            <a:ahLst/>
            <a:cxnLst>
              <a:cxn ang="0">
                <a:pos x="279" y="106"/>
              </a:cxn>
              <a:cxn ang="0">
                <a:pos x="270" y="107"/>
              </a:cxn>
              <a:cxn ang="0">
                <a:pos x="261" y="110"/>
              </a:cxn>
              <a:cxn ang="0">
                <a:pos x="252" y="111"/>
              </a:cxn>
              <a:cxn ang="0">
                <a:pos x="242" y="110"/>
              </a:cxn>
              <a:cxn ang="0">
                <a:pos x="233" y="111"/>
              </a:cxn>
              <a:cxn ang="0">
                <a:pos x="223" y="108"/>
              </a:cxn>
              <a:cxn ang="0">
                <a:pos x="214" y="104"/>
              </a:cxn>
              <a:cxn ang="0">
                <a:pos x="203" y="102"/>
              </a:cxn>
              <a:cxn ang="0">
                <a:pos x="197" y="95"/>
              </a:cxn>
              <a:cxn ang="0">
                <a:pos x="191" y="88"/>
              </a:cxn>
              <a:cxn ang="0">
                <a:pos x="185" y="80"/>
              </a:cxn>
              <a:cxn ang="0">
                <a:pos x="180" y="73"/>
              </a:cxn>
              <a:cxn ang="0">
                <a:pos x="176" y="65"/>
              </a:cxn>
              <a:cxn ang="0">
                <a:pos x="167" y="60"/>
              </a:cxn>
              <a:cxn ang="0">
                <a:pos x="158" y="53"/>
              </a:cxn>
              <a:cxn ang="0">
                <a:pos x="148" y="48"/>
              </a:cxn>
              <a:cxn ang="0">
                <a:pos x="139" y="44"/>
              </a:cxn>
              <a:cxn ang="0">
                <a:pos x="129" y="40"/>
              </a:cxn>
              <a:cxn ang="0">
                <a:pos x="118" y="35"/>
              </a:cxn>
              <a:cxn ang="0">
                <a:pos x="109" y="35"/>
              </a:cxn>
              <a:cxn ang="0">
                <a:pos x="99" y="34"/>
              </a:cxn>
              <a:cxn ang="0">
                <a:pos x="91" y="37"/>
              </a:cxn>
              <a:cxn ang="0">
                <a:pos x="81" y="40"/>
              </a:cxn>
              <a:cxn ang="0">
                <a:pos x="73" y="44"/>
              </a:cxn>
              <a:cxn ang="0">
                <a:pos x="64" y="44"/>
              </a:cxn>
              <a:cxn ang="0">
                <a:pos x="54" y="45"/>
              </a:cxn>
              <a:cxn ang="0">
                <a:pos x="45" y="46"/>
              </a:cxn>
              <a:cxn ang="0">
                <a:pos x="36" y="46"/>
              </a:cxn>
              <a:cxn ang="0">
                <a:pos x="26" y="41"/>
              </a:cxn>
              <a:cxn ang="0">
                <a:pos x="18" y="38"/>
              </a:cxn>
              <a:cxn ang="0">
                <a:pos x="10" y="31"/>
              </a:cxn>
              <a:cxn ang="0">
                <a:pos x="4" y="24"/>
              </a:cxn>
              <a:cxn ang="0">
                <a:pos x="4" y="19"/>
              </a:cxn>
              <a:cxn ang="0">
                <a:pos x="13" y="18"/>
              </a:cxn>
              <a:cxn ang="0">
                <a:pos x="22" y="21"/>
              </a:cxn>
              <a:cxn ang="0">
                <a:pos x="32" y="25"/>
              </a:cxn>
              <a:cxn ang="0">
                <a:pos x="42" y="23"/>
              </a:cxn>
              <a:cxn ang="0">
                <a:pos x="50" y="21"/>
              </a:cxn>
              <a:cxn ang="0">
                <a:pos x="58" y="19"/>
              </a:cxn>
              <a:cxn ang="0">
                <a:pos x="67" y="16"/>
              </a:cxn>
              <a:cxn ang="0">
                <a:pos x="75" y="13"/>
              </a:cxn>
              <a:cxn ang="0">
                <a:pos x="83" y="10"/>
              </a:cxn>
              <a:cxn ang="0">
                <a:pos x="91" y="7"/>
              </a:cxn>
              <a:cxn ang="0">
                <a:pos x="100" y="3"/>
              </a:cxn>
              <a:cxn ang="0">
                <a:pos x="108" y="2"/>
              </a:cxn>
              <a:cxn ang="0">
                <a:pos x="117" y="0"/>
              </a:cxn>
              <a:cxn ang="0">
                <a:pos x="127" y="1"/>
              </a:cxn>
              <a:cxn ang="0">
                <a:pos x="137" y="3"/>
              </a:cxn>
              <a:cxn ang="0">
                <a:pos x="148" y="7"/>
              </a:cxn>
              <a:cxn ang="0">
                <a:pos x="158" y="10"/>
              </a:cxn>
              <a:cxn ang="0">
                <a:pos x="168" y="13"/>
              </a:cxn>
              <a:cxn ang="0">
                <a:pos x="179" y="17"/>
              </a:cxn>
              <a:cxn ang="0">
                <a:pos x="189" y="18"/>
              </a:cxn>
              <a:cxn ang="0">
                <a:pos x="198" y="19"/>
              </a:cxn>
              <a:cxn ang="0">
                <a:pos x="208" y="20"/>
              </a:cxn>
              <a:cxn ang="0">
                <a:pos x="217" y="18"/>
              </a:cxn>
              <a:cxn ang="0">
                <a:pos x="225" y="15"/>
              </a:cxn>
              <a:cxn ang="0">
                <a:pos x="233" y="13"/>
              </a:cxn>
              <a:cxn ang="0">
                <a:pos x="243" y="12"/>
              </a:cxn>
              <a:cxn ang="0">
                <a:pos x="252" y="11"/>
              </a:cxn>
            </a:cxnLst>
            <a:rect l="0" t="0" r="r" b="b"/>
            <a:pathLst>
              <a:path w="285" h="112">
                <a:moveTo>
                  <a:pt x="284" y="107"/>
                </a:moveTo>
                <a:lnTo>
                  <a:pt x="279" y="106"/>
                </a:lnTo>
                <a:lnTo>
                  <a:pt x="274" y="106"/>
                </a:lnTo>
                <a:lnTo>
                  <a:pt x="270" y="107"/>
                </a:lnTo>
                <a:lnTo>
                  <a:pt x="265" y="109"/>
                </a:lnTo>
                <a:lnTo>
                  <a:pt x="261" y="110"/>
                </a:lnTo>
                <a:lnTo>
                  <a:pt x="257" y="110"/>
                </a:lnTo>
                <a:lnTo>
                  <a:pt x="252" y="111"/>
                </a:lnTo>
                <a:lnTo>
                  <a:pt x="247" y="110"/>
                </a:lnTo>
                <a:lnTo>
                  <a:pt x="242" y="110"/>
                </a:lnTo>
                <a:lnTo>
                  <a:pt x="238" y="110"/>
                </a:lnTo>
                <a:lnTo>
                  <a:pt x="233" y="111"/>
                </a:lnTo>
                <a:lnTo>
                  <a:pt x="228" y="109"/>
                </a:lnTo>
                <a:lnTo>
                  <a:pt x="223" y="108"/>
                </a:lnTo>
                <a:lnTo>
                  <a:pt x="219" y="105"/>
                </a:lnTo>
                <a:lnTo>
                  <a:pt x="214" y="104"/>
                </a:lnTo>
                <a:lnTo>
                  <a:pt x="209" y="103"/>
                </a:lnTo>
                <a:lnTo>
                  <a:pt x="203" y="102"/>
                </a:lnTo>
                <a:lnTo>
                  <a:pt x="201" y="98"/>
                </a:lnTo>
                <a:lnTo>
                  <a:pt x="197" y="95"/>
                </a:lnTo>
                <a:lnTo>
                  <a:pt x="194" y="91"/>
                </a:lnTo>
                <a:lnTo>
                  <a:pt x="191" y="88"/>
                </a:lnTo>
                <a:lnTo>
                  <a:pt x="189" y="84"/>
                </a:lnTo>
                <a:lnTo>
                  <a:pt x="185" y="80"/>
                </a:lnTo>
                <a:lnTo>
                  <a:pt x="183" y="76"/>
                </a:lnTo>
                <a:lnTo>
                  <a:pt x="180" y="73"/>
                </a:lnTo>
                <a:lnTo>
                  <a:pt x="177" y="70"/>
                </a:lnTo>
                <a:lnTo>
                  <a:pt x="176" y="65"/>
                </a:lnTo>
                <a:lnTo>
                  <a:pt x="171" y="62"/>
                </a:lnTo>
                <a:lnTo>
                  <a:pt x="167" y="60"/>
                </a:lnTo>
                <a:lnTo>
                  <a:pt x="161" y="57"/>
                </a:lnTo>
                <a:lnTo>
                  <a:pt x="158" y="53"/>
                </a:lnTo>
                <a:lnTo>
                  <a:pt x="152" y="51"/>
                </a:lnTo>
                <a:lnTo>
                  <a:pt x="148" y="48"/>
                </a:lnTo>
                <a:lnTo>
                  <a:pt x="143" y="46"/>
                </a:lnTo>
                <a:lnTo>
                  <a:pt x="139" y="44"/>
                </a:lnTo>
                <a:lnTo>
                  <a:pt x="134" y="42"/>
                </a:lnTo>
                <a:lnTo>
                  <a:pt x="129" y="40"/>
                </a:lnTo>
                <a:lnTo>
                  <a:pt x="124" y="37"/>
                </a:lnTo>
                <a:lnTo>
                  <a:pt x="118" y="35"/>
                </a:lnTo>
                <a:lnTo>
                  <a:pt x="114" y="36"/>
                </a:lnTo>
                <a:lnTo>
                  <a:pt x="109" y="35"/>
                </a:lnTo>
                <a:lnTo>
                  <a:pt x="104" y="35"/>
                </a:lnTo>
                <a:lnTo>
                  <a:pt x="99" y="34"/>
                </a:lnTo>
                <a:lnTo>
                  <a:pt x="95" y="36"/>
                </a:lnTo>
                <a:lnTo>
                  <a:pt x="91" y="37"/>
                </a:lnTo>
                <a:lnTo>
                  <a:pt x="85" y="39"/>
                </a:lnTo>
                <a:lnTo>
                  <a:pt x="81" y="40"/>
                </a:lnTo>
                <a:lnTo>
                  <a:pt x="77" y="42"/>
                </a:lnTo>
                <a:lnTo>
                  <a:pt x="73" y="44"/>
                </a:lnTo>
                <a:lnTo>
                  <a:pt x="68" y="44"/>
                </a:lnTo>
                <a:lnTo>
                  <a:pt x="64" y="44"/>
                </a:lnTo>
                <a:lnTo>
                  <a:pt x="59" y="44"/>
                </a:lnTo>
                <a:lnTo>
                  <a:pt x="54" y="45"/>
                </a:lnTo>
                <a:lnTo>
                  <a:pt x="50" y="45"/>
                </a:lnTo>
                <a:lnTo>
                  <a:pt x="45" y="46"/>
                </a:lnTo>
                <a:lnTo>
                  <a:pt x="41" y="46"/>
                </a:lnTo>
                <a:lnTo>
                  <a:pt x="36" y="46"/>
                </a:lnTo>
                <a:lnTo>
                  <a:pt x="31" y="44"/>
                </a:lnTo>
                <a:lnTo>
                  <a:pt x="26" y="41"/>
                </a:lnTo>
                <a:lnTo>
                  <a:pt x="21" y="41"/>
                </a:lnTo>
                <a:lnTo>
                  <a:pt x="18" y="38"/>
                </a:lnTo>
                <a:lnTo>
                  <a:pt x="13" y="36"/>
                </a:lnTo>
                <a:lnTo>
                  <a:pt x="10" y="31"/>
                </a:lnTo>
                <a:lnTo>
                  <a:pt x="7" y="28"/>
                </a:lnTo>
                <a:lnTo>
                  <a:pt x="4" y="24"/>
                </a:lnTo>
                <a:lnTo>
                  <a:pt x="0" y="21"/>
                </a:lnTo>
                <a:lnTo>
                  <a:pt x="4" y="19"/>
                </a:lnTo>
                <a:lnTo>
                  <a:pt x="8" y="17"/>
                </a:lnTo>
                <a:lnTo>
                  <a:pt x="13" y="18"/>
                </a:lnTo>
                <a:lnTo>
                  <a:pt x="17" y="18"/>
                </a:lnTo>
                <a:lnTo>
                  <a:pt x="22" y="21"/>
                </a:lnTo>
                <a:lnTo>
                  <a:pt x="27" y="22"/>
                </a:lnTo>
                <a:lnTo>
                  <a:pt x="32" y="25"/>
                </a:lnTo>
                <a:lnTo>
                  <a:pt x="37" y="24"/>
                </a:lnTo>
                <a:lnTo>
                  <a:pt x="42" y="23"/>
                </a:lnTo>
                <a:lnTo>
                  <a:pt x="45" y="21"/>
                </a:lnTo>
                <a:lnTo>
                  <a:pt x="50" y="21"/>
                </a:lnTo>
                <a:lnTo>
                  <a:pt x="55" y="21"/>
                </a:lnTo>
                <a:lnTo>
                  <a:pt x="58" y="19"/>
                </a:lnTo>
                <a:lnTo>
                  <a:pt x="63" y="18"/>
                </a:lnTo>
                <a:lnTo>
                  <a:pt x="67" y="16"/>
                </a:lnTo>
                <a:lnTo>
                  <a:pt x="71" y="14"/>
                </a:lnTo>
                <a:lnTo>
                  <a:pt x="75" y="13"/>
                </a:lnTo>
                <a:lnTo>
                  <a:pt x="79" y="11"/>
                </a:lnTo>
                <a:lnTo>
                  <a:pt x="83" y="10"/>
                </a:lnTo>
                <a:lnTo>
                  <a:pt x="88" y="8"/>
                </a:lnTo>
                <a:lnTo>
                  <a:pt x="91" y="7"/>
                </a:lnTo>
                <a:lnTo>
                  <a:pt x="96" y="5"/>
                </a:lnTo>
                <a:lnTo>
                  <a:pt x="100" y="3"/>
                </a:lnTo>
                <a:lnTo>
                  <a:pt x="104" y="3"/>
                </a:lnTo>
                <a:lnTo>
                  <a:pt x="108" y="2"/>
                </a:lnTo>
                <a:lnTo>
                  <a:pt x="113" y="0"/>
                </a:lnTo>
                <a:lnTo>
                  <a:pt x="117" y="0"/>
                </a:lnTo>
                <a:lnTo>
                  <a:pt x="122" y="1"/>
                </a:lnTo>
                <a:lnTo>
                  <a:pt x="127" y="1"/>
                </a:lnTo>
                <a:lnTo>
                  <a:pt x="132" y="1"/>
                </a:lnTo>
                <a:lnTo>
                  <a:pt x="137" y="3"/>
                </a:lnTo>
                <a:lnTo>
                  <a:pt x="143" y="5"/>
                </a:lnTo>
                <a:lnTo>
                  <a:pt x="148" y="7"/>
                </a:lnTo>
                <a:lnTo>
                  <a:pt x="153" y="8"/>
                </a:lnTo>
                <a:lnTo>
                  <a:pt x="158" y="10"/>
                </a:lnTo>
                <a:lnTo>
                  <a:pt x="163" y="12"/>
                </a:lnTo>
                <a:lnTo>
                  <a:pt x="168" y="13"/>
                </a:lnTo>
                <a:lnTo>
                  <a:pt x="173" y="15"/>
                </a:lnTo>
                <a:lnTo>
                  <a:pt x="179" y="17"/>
                </a:lnTo>
                <a:lnTo>
                  <a:pt x="184" y="19"/>
                </a:lnTo>
                <a:lnTo>
                  <a:pt x="189" y="18"/>
                </a:lnTo>
                <a:lnTo>
                  <a:pt x="193" y="19"/>
                </a:lnTo>
                <a:lnTo>
                  <a:pt x="198" y="19"/>
                </a:lnTo>
                <a:lnTo>
                  <a:pt x="204" y="20"/>
                </a:lnTo>
                <a:lnTo>
                  <a:pt x="208" y="20"/>
                </a:lnTo>
                <a:lnTo>
                  <a:pt x="212" y="18"/>
                </a:lnTo>
                <a:lnTo>
                  <a:pt x="217" y="18"/>
                </a:lnTo>
                <a:lnTo>
                  <a:pt x="221" y="16"/>
                </a:lnTo>
                <a:lnTo>
                  <a:pt x="225" y="15"/>
                </a:lnTo>
                <a:lnTo>
                  <a:pt x="229" y="15"/>
                </a:lnTo>
                <a:lnTo>
                  <a:pt x="233" y="13"/>
                </a:lnTo>
                <a:lnTo>
                  <a:pt x="239" y="13"/>
                </a:lnTo>
                <a:lnTo>
                  <a:pt x="243" y="12"/>
                </a:lnTo>
                <a:lnTo>
                  <a:pt x="247" y="11"/>
                </a:lnTo>
                <a:lnTo>
                  <a:pt x="252" y="11"/>
                </a:lnTo>
                <a:lnTo>
                  <a:pt x="284" y="107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7" name="Freeform 29"/>
          <p:cNvSpPr>
            <a:spLocks/>
          </p:cNvSpPr>
          <p:nvPr/>
        </p:nvSpPr>
        <p:spPr bwMode="auto">
          <a:xfrm>
            <a:off x="7522395" y="1231165"/>
            <a:ext cx="269083" cy="699871"/>
          </a:xfrm>
          <a:custGeom>
            <a:avLst/>
            <a:gdLst/>
            <a:ahLst/>
            <a:cxnLst>
              <a:cxn ang="0">
                <a:pos x="5" y="279"/>
              </a:cxn>
              <a:cxn ang="0">
                <a:pos x="4" y="270"/>
              </a:cxn>
              <a:cxn ang="0">
                <a:pos x="2" y="261"/>
              </a:cxn>
              <a:cxn ang="0">
                <a:pos x="0" y="253"/>
              </a:cxn>
              <a:cxn ang="0">
                <a:pos x="1" y="243"/>
              </a:cxn>
              <a:cxn ang="0">
                <a:pos x="0" y="234"/>
              </a:cxn>
              <a:cxn ang="0">
                <a:pos x="3" y="223"/>
              </a:cxn>
              <a:cxn ang="0">
                <a:pos x="7" y="214"/>
              </a:cxn>
              <a:cxn ang="0">
                <a:pos x="9" y="204"/>
              </a:cxn>
              <a:cxn ang="0">
                <a:pos x="17" y="198"/>
              </a:cxn>
              <a:cxn ang="0">
                <a:pos x="24" y="192"/>
              </a:cxn>
              <a:cxn ang="0">
                <a:pos x="31" y="186"/>
              </a:cxn>
              <a:cxn ang="0">
                <a:pos x="38" y="180"/>
              </a:cxn>
              <a:cxn ang="0">
                <a:pos x="46" y="175"/>
              </a:cxn>
              <a:cxn ang="0">
                <a:pos x="52" y="167"/>
              </a:cxn>
              <a:cxn ang="0">
                <a:pos x="58" y="158"/>
              </a:cxn>
              <a:cxn ang="0">
                <a:pos x="64" y="148"/>
              </a:cxn>
              <a:cxn ang="0">
                <a:pos x="68" y="139"/>
              </a:cxn>
              <a:cxn ang="0">
                <a:pos x="72" y="129"/>
              </a:cxn>
              <a:cxn ang="0">
                <a:pos x="76" y="119"/>
              </a:cxn>
              <a:cxn ang="0">
                <a:pos x="77" y="109"/>
              </a:cxn>
              <a:cxn ang="0">
                <a:pos x="78" y="99"/>
              </a:cxn>
              <a:cxn ang="0">
                <a:pos x="75" y="91"/>
              </a:cxn>
              <a:cxn ang="0">
                <a:pos x="71" y="81"/>
              </a:cxn>
              <a:cxn ang="0">
                <a:pos x="68" y="73"/>
              </a:cxn>
              <a:cxn ang="0">
                <a:pos x="68" y="64"/>
              </a:cxn>
              <a:cxn ang="0">
                <a:pos x="67" y="54"/>
              </a:cxn>
              <a:cxn ang="0">
                <a:pos x="65" y="46"/>
              </a:cxn>
              <a:cxn ang="0">
                <a:pos x="66" y="36"/>
              </a:cxn>
              <a:cxn ang="0">
                <a:pos x="70" y="27"/>
              </a:cxn>
              <a:cxn ang="0">
                <a:pos x="74" y="19"/>
              </a:cxn>
              <a:cxn ang="0">
                <a:pos x="80" y="10"/>
              </a:cxn>
              <a:cxn ang="0">
                <a:pos x="87" y="5"/>
              </a:cxn>
              <a:cxn ang="0">
                <a:pos x="93" y="4"/>
              </a:cxn>
              <a:cxn ang="0">
                <a:pos x="94" y="13"/>
              </a:cxn>
              <a:cxn ang="0">
                <a:pos x="91" y="22"/>
              </a:cxn>
              <a:cxn ang="0">
                <a:pos x="87" y="33"/>
              </a:cxn>
              <a:cxn ang="0">
                <a:pos x="89" y="41"/>
              </a:cxn>
              <a:cxn ang="0">
                <a:pos x="91" y="50"/>
              </a:cxn>
              <a:cxn ang="0">
                <a:pos x="93" y="59"/>
              </a:cxn>
              <a:cxn ang="0">
                <a:pos x="96" y="67"/>
              </a:cxn>
              <a:cxn ang="0">
                <a:pos x="99" y="75"/>
              </a:cxn>
              <a:cxn ang="0">
                <a:pos x="102" y="84"/>
              </a:cxn>
              <a:cxn ang="0">
                <a:pos x="105" y="92"/>
              </a:cxn>
              <a:cxn ang="0">
                <a:pos x="109" y="100"/>
              </a:cxn>
              <a:cxn ang="0">
                <a:pos x="110" y="109"/>
              </a:cxn>
              <a:cxn ang="0">
                <a:pos x="112" y="118"/>
              </a:cxn>
              <a:cxn ang="0">
                <a:pos x="111" y="127"/>
              </a:cxn>
              <a:cxn ang="0">
                <a:pos x="109" y="137"/>
              </a:cxn>
              <a:cxn ang="0">
                <a:pos x="105" y="148"/>
              </a:cxn>
              <a:cxn ang="0">
                <a:pos x="103" y="159"/>
              </a:cxn>
              <a:cxn ang="0">
                <a:pos x="98" y="168"/>
              </a:cxn>
              <a:cxn ang="0">
                <a:pos x="95" y="179"/>
              </a:cxn>
              <a:cxn ang="0">
                <a:pos x="94" y="189"/>
              </a:cxn>
              <a:cxn ang="0">
                <a:pos x="93" y="198"/>
              </a:cxn>
              <a:cxn ang="0">
                <a:pos x="92" y="208"/>
              </a:cxn>
              <a:cxn ang="0">
                <a:pos x="94" y="217"/>
              </a:cxn>
              <a:cxn ang="0">
                <a:pos x="97" y="225"/>
              </a:cxn>
              <a:cxn ang="0">
                <a:pos x="98" y="234"/>
              </a:cxn>
              <a:cxn ang="0">
                <a:pos x="99" y="243"/>
              </a:cxn>
              <a:cxn ang="0">
                <a:pos x="101" y="252"/>
              </a:cxn>
            </a:cxnLst>
            <a:rect l="0" t="0" r="r" b="b"/>
            <a:pathLst>
              <a:path w="113" h="285">
                <a:moveTo>
                  <a:pt x="4" y="284"/>
                </a:moveTo>
                <a:lnTo>
                  <a:pt x="5" y="279"/>
                </a:lnTo>
                <a:lnTo>
                  <a:pt x="5" y="274"/>
                </a:lnTo>
                <a:lnTo>
                  <a:pt x="4" y="270"/>
                </a:lnTo>
                <a:lnTo>
                  <a:pt x="2" y="266"/>
                </a:lnTo>
                <a:lnTo>
                  <a:pt x="2" y="261"/>
                </a:lnTo>
                <a:lnTo>
                  <a:pt x="2" y="257"/>
                </a:lnTo>
                <a:lnTo>
                  <a:pt x="0" y="253"/>
                </a:lnTo>
                <a:lnTo>
                  <a:pt x="1" y="247"/>
                </a:lnTo>
                <a:lnTo>
                  <a:pt x="1" y="243"/>
                </a:lnTo>
                <a:lnTo>
                  <a:pt x="1" y="238"/>
                </a:lnTo>
                <a:lnTo>
                  <a:pt x="0" y="234"/>
                </a:lnTo>
                <a:lnTo>
                  <a:pt x="2" y="228"/>
                </a:lnTo>
                <a:lnTo>
                  <a:pt x="3" y="223"/>
                </a:lnTo>
                <a:lnTo>
                  <a:pt x="6" y="219"/>
                </a:lnTo>
                <a:lnTo>
                  <a:pt x="7" y="214"/>
                </a:lnTo>
                <a:lnTo>
                  <a:pt x="9" y="209"/>
                </a:lnTo>
                <a:lnTo>
                  <a:pt x="9" y="204"/>
                </a:lnTo>
                <a:lnTo>
                  <a:pt x="13" y="201"/>
                </a:lnTo>
                <a:lnTo>
                  <a:pt x="17" y="198"/>
                </a:lnTo>
                <a:lnTo>
                  <a:pt x="20" y="194"/>
                </a:lnTo>
                <a:lnTo>
                  <a:pt x="24" y="192"/>
                </a:lnTo>
                <a:lnTo>
                  <a:pt x="28" y="189"/>
                </a:lnTo>
                <a:lnTo>
                  <a:pt x="31" y="186"/>
                </a:lnTo>
                <a:lnTo>
                  <a:pt x="35" y="183"/>
                </a:lnTo>
                <a:lnTo>
                  <a:pt x="38" y="180"/>
                </a:lnTo>
                <a:lnTo>
                  <a:pt x="42" y="177"/>
                </a:lnTo>
                <a:lnTo>
                  <a:pt x="46" y="175"/>
                </a:lnTo>
                <a:lnTo>
                  <a:pt x="49" y="171"/>
                </a:lnTo>
                <a:lnTo>
                  <a:pt x="52" y="167"/>
                </a:lnTo>
                <a:lnTo>
                  <a:pt x="55" y="161"/>
                </a:lnTo>
                <a:lnTo>
                  <a:pt x="58" y="158"/>
                </a:lnTo>
                <a:lnTo>
                  <a:pt x="61" y="152"/>
                </a:lnTo>
                <a:lnTo>
                  <a:pt x="64" y="148"/>
                </a:lnTo>
                <a:lnTo>
                  <a:pt x="65" y="143"/>
                </a:lnTo>
                <a:lnTo>
                  <a:pt x="68" y="139"/>
                </a:lnTo>
                <a:lnTo>
                  <a:pt x="70" y="134"/>
                </a:lnTo>
                <a:lnTo>
                  <a:pt x="72" y="129"/>
                </a:lnTo>
                <a:lnTo>
                  <a:pt x="75" y="123"/>
                </a:lnTo>
                <a:lnTo>
                  <a:pt x="76" y="119"/>
                </a:lnTo>
                <a:lnTo>
                  <a:pt x="76" y="114"/>
                </a:lnTo>
                <a:lnTo>
                  <a:pt x="77" y="109"/>
                </a:lnTo>
                <a:lnTo>
                  <a:pt x="77" y="104"/>
                </a:lnTo>
                <a:lnTo>
                  <a:pt x="78" y="99"/>
                </a:lnTo>
                <a:lnTo>
                  <a:pt x="76" y="95"/>
                </a:lnTo>
                <a:lnTo>
                  <a:pt x="75" y="91"/>
                </a:lnTo>
                <a:lnTo>
                  <a:pt x="73" y="85"/>
                </a:lnTo>
                <a:lnTo>
                  <a:pt x="71" y="81"/>
                </a:lnTo>
                <a:lnTo>
                  <a:pt x="70" y="77"/>
                </a:lnTo>
                <a:lnTo>
                  <a:pt x="68" y="73"/>
                </a:lnTo>
                <a:lnTo>
                  <a:pt x="68" y="68"/>
                </a:lnTo>
                <a:lnTo>
                  <a:pt x="68" y="64"/>
                </a:lnTo>
                <a:lnTo>
                  <a:pt x="67" y="59"/>
                </a:lnTo>
                <a:lnTo>
                  <a:pt x="67" y="54"/>
                </a:lnTo>
                <a:lnTo>
                  <a:pt x="67" y="50"/>
                </a:lnTo>
                <a:lnTo>
                  <a:pt x="65" y="46"/>
                </a:lnTo>
                <a:lnTo>
                  <a:pt x="65" y="41"/>
                </a:lnTo>
                <a:lnTo>
                  <a:pt x="66" y="36"/>
                </a:lnTo>
                <a:lnTo>
                  <a:pt x="68" y="31"/>
                </a:lnTo>
                <a:lnTo>
                  <a:pt x="70" y="27"/>
                </a:lnTo>
                <a:lnTo>
                  <a:pt x="70" y="22"/>
                </a:lnTo>
                <a:lnTo>
                  <a:pt x="74" y="19"/>
                </a:lnTo>
                <a:lnTo>
                  <a:pt x="76" y="13"/>
                </a:lnTo>
                <a:lnTo>
                  <a:pt x="80" y="10"/>
                </a:lnTo>
                <a:lnTo>
                  <a:pt x="84" y="8"/>
                </a:lnTo>
                <a:lnTo>
                  <a:pt x="87" y="5"/>
                </a:lnTo>
                <a:lnTo>
                  <a:pt x="90" y="0"/>
                </a:lnTo>
                <a:lnTo>
                  <a:pt x="93" y="4"/>
                </a:lnTo>
                <a:lnTo>
                  <a:pt x="95" y="8"/>
                </a:lnTo>
                <a:lnTo>
                  <a:pt x="94" y="13"/>
                </a:lnTo>
                <a:lnTo>
                  <a:pt x="94" y="18"/>
                </a:lnTo>
                <a:lnTo>
                  <a:pt x="91" y="22"/>
                </a:lnTo>
                <a:lnTo>
                  <a:pt x="90" y="27"/>
                </a:lnTo>
                <a:lnTo>
                  <a:pt x="87" y="33"/>
                </a:lnTo>
                <a:lnTo>
                  <a:pt x="87" y="38"/>
                </a:lnTo>
                <a:lnTo>
                  <a:pt x="89" y="41"/>
                </a:lnTo>
                <a:lnTo>
                  <a:pt x="91" y="45"/>
                </a:lnTo>
                <a:lnTo>
                  <a:pt x="91" y="50"/>
                </a:lnTo>
                <a:lnTo>
                  <a:pt x="91" y="55"/>
                </a:lnTo>
                <a:lnTo>
                  <a:pt x="93" y="59"/>
                </a:lnTo>
                <a:lnTo>
                  <a:pt x="94" y="63"/>
                </a:lnTo>
                <a:lnTo>
                  <a:pt x="96" y="67"/>
                </a:lnTo>
                <a:lnTo>
                  <a:pt x="98" y="71"/>
                </a:lnTo>
                <a:lnTo>
                  <a:pt x="99" y="75"/>
                </a:lnTo>
                <a:lnTo>
                  <a:pt x="101" y="79"/>
                </a:lnTo>
                <a:lnTo>
                  <a:pt x="102" y="84"/>
                </a:lnTo>
                <a:lnTo>
                  <a:pt x="104" y="88"/>
                </a:lnTo>
                <a:lnTo>
                  <a:pt x="105" y="92"/>
                </a:lnTo>
                <a:lnTo>
                  <a:pt x="107" y="96"/>
                </a:lnTo>
                <a:lnTo>
                  <a:pt x="109" y="100"/>
                </a:lnTo>
                <a:lnTo>
                  <a:pt x="109" y="104"/>
                </a:lnTo>
                <a:lnTo>
                  <a:pt x="110" y="109"/>
                </a:lnTo>
                <a:lnTo>
                  <a:pt x="112" y="113"/>
                </a:lnTo>
                <a:lnTo>
                  <a:pt x="112" y="118"/>
                </a:lnTo>
                <a:lnTo>
                  <a:pt x="111" y="122"/>
                </a:lnTo>
                <a:lnTo>
                  <a:pt x="111" y="127"/>
                </a:lnTo>
                <a:lnTo>
                  <a:pt x="111" y="132"/>
                </a:lnTo>
                <a:lnTo>
                  <a:pt x="109" y="137"/>
                </a:lnTo>
                <a:lnTo>
                  <a:pt x="107" y="142"/>
                </a:lnTo>
                <a:lnTo>
                  <a:pt x="105" y="148"/>
                </a:lnTo>
                <a:lnTo>
                  <a:pt x="104" y="153"/>
                </a:lnTo>
                <a:lnTo>
                  <a:pt x="103" y="159"/>
                </a:lnTo>
                <a:lnTo>
                  <a:pt x="100" y="163"/>
                </a:lnTo>
                <a:lnTo>
                  <a:pt x="98" y="168"/>
                </a:lnTo>
                <a:lnTo>
                  <a:pt x="97" y="173"/>
                </a:lnTo>
                <a:lnTo>
                  <a:pt x="95" y="179"/>
                </a:lnTo>
                <a:lnTo>
                  <a:pt x="94" y="184"/>
                </a:lnTo>
                <a:lnTo>
                  <a:pt x="94" y="189"/>
                </a:lnTo>
                <a:lnTo>
                  <a:pt x="93" y="194"/>
                </a:lnTo>
                <a:lnTo>
                  <a:pt x="93" y="198"/>
                </a:lnTo>
                <a:lnTo>
                  <a:pt x="92" y="203"/>
                </a:lnTo>
                <a:lnTo>
                  <a:pt x="92" y="208"/>
                </a:lnTo>
                <a:lnTo>
                  <a:pt x="94" y="212"/>
                </a:lnTo>
                <a:lnTo>
                  <a:pt x="94" y="217"/>
                </a:lnTo>
                <a:lnTo>
                  <a:pt x="96" y="221"/>
                </a:lnTo>
                <a:lnTo>
                  <a:pt x="97" y="225"/>
                </a:lnTo>
                <a:lnTo>
                  <a:pt x="97" y="230"/>
                </a:lnTo>
                <a:lnTo>
                  <a:pt x="98" y="234"/>
                </a:lnTo>
                <a:lnTo>
                  <a:pt x="99" y="239"/>
                </a:lnTo>
                <a:lnTo>
                  <a:pt x="99" y="243"/>
                </a:lnTo>
                <a:lnTo>
                  <a:pt x="100" y="247"/>
                </a:lnTo>
                <a:lnTo>
                  <a:pt x="101" y="252"/>
                </a:lnTo>
                <a:lnTo>
                  <a:pt x="4" y="284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8" name="Freeform 30"/>
          <p:cNvSpPr>
            <a:spLocks/>
          </p:cNvSpPr>
          <p:nvPr/>
        </p:nvSpPr>
        <p:spPr bwMode="auto">
          <a:xfrm>
            <a:off x="6969941" y="1407974"/>
            <a:ext cx="445297" cy="640934"/>
          </a:xfrm>
          <a:custGeom>
            <a:avLst/>
            <a:gdLst/>
            <a:ahLst/>
            <a:cxnLst>
              <a:cxn ang="0">
                <a:pos x="138" y="256"/>
              </a:cxn>
              <a:cxn ang="0">
                <a:pos x="131" y="251"/>
              </a:cxn>
              <a:cxn ang="0">
                <a:pos x="123" y="246"/>
              </a:cxn>
              <a:cxn ang="0">
                <a:pos x="116" y="241"/>
              </a:cxn>
              <a:cxn ang="0">
                <a:pos x="109" y="234"/>
              </a:cxn>
              <a:cxn ang="0">
                <a:pos x="103" y="227"/>
              </a:cxn>
              <a:cxn ang="0">
                <a:pos x="97" y="218"/>
              </a:cxn>
              <a:cxn ang="0">
                <a:pos x="93" y="209"/>
              </a:cxn>
              <a:cxn ang="0">
                <a:pos x="88" y="200"/>
              </a:cxn>
              <a:cxn ang="0">
                <a:pos x="88" y="191"/>
              </a:cxn>
              <a:cxn ang="0">
                <a:pos x="89" y="182"/>
              </a:cxn>
              <a:cxn ang="0">
                <a:pos x="90" y="172"/>
              </a:cxn>
              <a:cxn ang="0">
                <a:pos x="91" y="163"/>
              </a:cxn>
              <a:cxn ang="0">
                <a:pos x="94" y="155"/>
              </a:cxn>
              <a:cxn ang="0">
                <a:pos x="92" y="145"/>
              </a:cxn>
              <a:cxn ang="0">
                <a:pos x="90" y="134"/>
              </a:cxn>
              <a:cxn ang="0">
                <a:pos x="87" y="123"/>
              </a:cxn>
              <a:cxn ang="0">
                <a:pos x="83" y="113"/>
              </a:cxn>
              <a:cxn ang="0">
                <a:pos x="79" y="104"/>
              </a:cxn>
              <a:cxn ang="0">
                <a:pos x="75" y="94"/>
              </a:cxn>
              <a:cxn ang="0">
                <a:pos x="68" y="86"/>
              </a:cxn>
              <a:cxn ang="0">
                <a:pos x="62" y="78"/>
              </a:cxn>
              <a:cxn ang="0">
                <a:pos x="54" y="75"/>
              </a:cxn>
              <a:cxn ang="0">
                <a:pos x="45" y="71"/>
              </a:cxn>
              <a:cxn ang="0">
                <a:pos x="37" y="67"/>
              </a:cxn>
              <a:cxn ang="0">
                <a:pos x="30" y="61"/>
              </a:cxn>
              <a:cxn ang="0">
                <a:pos x="23" y="55"/>
              </a:cxn>
              <a:cxn ang="0">
                <a:pos x="15" y="50"/>
              </a:cxn>
              <a:cxn ang="0">
                <a:pos x="9" y="42"/>
              </a:cxn>
              <a:cxn ang="0">
                <a:pos x="6" y="33"/>
              </a:cxn>
              <a:cxn ang="0">
                <a:pos x="2" y="25"/>
              </a:cxn>
              <a:cxn ang="0">
                <a:pos x="1" y="14"/>
              </a:cxn>
              <a:cxn ang="0">
                <a:pos x="2" y="6"/>
              </a:cxn>
              <a:cxn ang="0">
                <a:pos x="6" y="1"/>
              </a:cxn>
              <a:cxn ang="0">
                <a:pos x="12" y="7"/>
              </a:cxn>
              <a:cxn ang="0">
                <a:pos x="17" y="15"/>
              </a:cxn>
              <a:cxn ang="0">
                <a:pos x="22" y="26"/>
              </a:cxn>
              <a:cxn ang="0">
                <a:pos x="29" y="30"/>
              </a:cxn>
              <a:cxn ang="0">
                <a:pos x="37" y="35"/>
              </a:cxn>
              <a:cxn ang="0">
                <a:pos x="44" y="40"/>
              </a:cxn>
              <a:cxn ang="0">
                <a:pos x="52" y="43"/>
              </a:cxn>
              <a:cxn ang="0">
                <a:pos x="60" y="47"/>
              </a:cxn>
              <a:cxn ang="0">
                <a:pos x="68" y="51"/>
              </a:cxn>
              <a:cxn ang="0">
                <a:pos x="76" y="54"/>
              </a:cxn>
              <a:cxn ang="0">
                <a:pos x="84" y="58"/>
              </a:cxn>
              <a:cxn ang="0">
                <a:pos x="92" y="62"/>
              </a:cxn>
              <a:cxn ang="0">
                <a:pos x="99" y="68"/>
              </a:cxn>
              <a:cxn ang="0">
                <a:pos x="105" y="75"/>
              </a:cxn>
              <a:cxn ang="0">
                <a:pos x="111" y="84"/>
              </a:cxn>
              <a:cxn ang="0">
                <a:pos x="116" y="95"/>
              </a:cxn>
              <a:cxn ang="0">
                <a:pos x="121" y="103"/>
              </a:cxn>
              <a:cxn ang="0">
                <a:pos x="125" y="113"/>
              </a:cxn>
              <a:cxn ang="0">
                <a:pos x="130" y="123"/>
              </a:cxn>
              <a:cxn ang="0">
                <a:pos x="137" y="131"/>
              </a:cxn>
              <a:cxn ang="0">
                <a:pos x="143" y="138"/>
              </a:cxn>
              <a:cxn ang="0">
                <a:pos x="148" y="146"/>
              </a:cxn>
              <a:cxn ang="0">
                <a:pos x="156" y="150"/>
              </a:cxn>
              <a:cxn ang="0">
                <a:pos x="164" y="154"/>
              </a:cxn>
              <a:cxn ang="0">
                <a:pos x="172" y="159"/>
              </a:cxn>
              <a:cxn ang="0">
                <a:pos x="178" y="165"/>
              </a:cxn>
              <a:cxn ang="0">
                <a:pos x="186" y="170"/>
              </a:cxn>
            </a:cxnLst>
            <a:rect l="0" t="0" r="r" b="b"/>
            <a:pathLst>
              <a:path w="187" h="261">
                <a:moveTo>
                  <a:pt x="141" y="260"/>
                </a:moveTo>
                <a:lnTo>
                  <a:pt x="138" y="256"/>
                </a:lnTo>
                <a:lnTo>
                  <a:pt x="135" y="253"/>
                </a:lnTo>
                <a:lnTo>
                  <a:pt x="131" y="251"/>
                </a:lnTo>
                <a:lnTo>
                  <a:pt x="127" y="249"/>
                </a:lnTo>
                <a:lnTo>
                  <a:pt x="123" y="246"/>
                </a:lnTo>
                <a:lnTo>
                  <a:pt x="120" y="243"/>
                </a:lnTo>
                <a:lnTo>
                  <a:pt x="116" y="241"/>
                </a:lnTo>
                <a:lnTo>
                  <a:pt x="113" y="236"/>
                </a:lnTo>
                <a:lnTo>
                  <a:pt x="109" y="234"/>
                </a:lnTo>
                <a:lnTo>
                  <a:pt x="106" y="231"/>
                </a:lnTo>
                <a:lnTo>
                  <a:pt x="103" y="227"/>
                </a:lnTo>
                <a:lnTo>
                  <a:pt x="100" y="223"/>
                </a:lnTo>
                <a:lnTo>
                  <a:pt x="97" y="218"/>
                </a:lnTo>
                <a:lnTo>
                  <a:pt x="96" y="213"/>
                </a:lnTo>
                <a:lnTo>
                  <a:pt x="93" y="209"/>
                </a:lnTo>
                <a:lnTo>
                  <a:pt x="91" y="205"/>
                </a:lnTo>
                <a:lnTo>
                  <a:pt x="88" y="200"/>
                </a:lnTo>
                <a:lnTo>
                  <a:pt x="88" y="196"/>
                </a:lnTo>
                <a:lnTo>
                  <a:pt x="88" y="191"/>
                </a:lnTo>
                <a:lnTo>
                  <a:pt x="89" y="186"/>
                </a:lnTo>
                <a:lnTo>
                  <a:pt x="89" y="182"/>
                </a:lnTo>
                <a:lnTo>
                  <a:pt x="90" y="177"/>
                </a:lnTo>
                <a:lnTo>
                  <a:pt x="90" y="172"/>
                </a:lnTo>
                <a:lnTo>
                  <a:pt x="91" y="168"/>
                </a:lnTo>
                <a:lnTo>
                  <a:pt x="91" y="163"/>
                </a:lnTo>
                <a:lnTo>
                  <a:pt x="92" y="159"/>
                </a:lnTo>
                <a:lnTo>
                  <a:pt x="94" y="155"/>
                </a:lnTo>
                <a:lnTo>
                  <a:pt x="93" y="150"/>
                </a:lnTo>
                <a:lnTo>
                  <a:pt x="92" y="145"/>
                </a:lnTo>
                <a:lnTo>
                  <a:pt x="89" y="138"/>
                </a:lnTo>
                <a:lnTo>
                  <a:pt x="90" y="134"/>
                </a:lnTo>
                <a:lnTo>
                  <a:pt x="88" y="128"/>
                </a:lnTo>
                <a:lnTo>
                  <a:pt x="87" y="123"/>
                </a:lnTo>
                <a:lnTo>
                  <a:pt x="84" y="118"/>
                </a:lnTo>
                <a:lnTo>
                  <a:pt x="83" y="113"/>
                </a:lnTo>
                <a:lnTo>
                  <a:pt x="80" y="109"/>
                </a:lnTo>
                <a:lnTo>
                  <a:pt x="79" y="104"/>
                </a:lnTo>
                <a:lnTo>
                  <a:pt x="77" y="98"/>
                </a:lnTo>
                <a:lnTo>
                  <a:pt x="75" y="94"/>
                </a:lnTo>
                <a:lnTo>
                  <a:pt x="71" y="90"/>
                </a:lnTo>
                <a:lnTo>
                  <a:pt x="68" y="86"/>
                </a:lnTo>
                <a:lnTo>
                  <a:pt x="65" y="83"/>
                </a:lnTo>
                <a:lnTo>
                  <a:pt x="62" y="78"/>
                </a:lnTo>
                <a:lnTo>
                  <a:pt x="58" y="77"/>
                </a:lnTo>
                <a:lnTo>
                  <a:pt x="54" y="75"/>
                </a:lnTo>
                <a:lnTo>
                  <a:pt x="48" y="72"/>
                </a:lnTo>
                <a:lnTo>
                  <a:pt x="45" y="71"/>
                </a:lnTo>
                <a:lnTo>
                  <a:pt x="41" y="69"/>
                </a:lnTo>
                <a:lnTo>
                  <a:pt x="37" y="67"/>
                </a:lnTo>
                <a:lnTo>
                  <a:pt x="33" y="64"/>
                </a:lnTo>
                <a:lnTo>
                  <a:pt x="30" y="61"/>
                </a:lnTo>
                <a:lnTo>
                  <a:pt x="26" y="58"/>
                </a:lnTo>
                <a:lnTo>
                  <a:pt x="23" y="55"/>
                </a:lnTo>
                <a:lnTo>
                  <a:pt x="20" y="52"/>
                </a:lnTo>
                <a:lnTo>
                  <a:pt x="15" y="50"/>
                </a:lnTo>
                <a:lnTo>
                  <a:pt x="12" y="46"/>
                </a:lnTo>
                <a:lnTo>
                  <a:pt x="9" y="42"/>
                </a:lnTo>
                <a:lnTo>
                  <a:pt x="7" y="38"/>
                </a:lnTo>
                <a:lnTo>
                  <a:pt x="6" y="33"/>
                </a:lnTo>
                <a:lnTo>
                  <a:pt x="2" y="29"/>
                </a:lnTo>
                <a:lnTo>
                  <a:pt x="2" y="25"/>
                </a:lnTo>
                <a:lnTo>
                  <a:pt x="0" y="19"/>
                </a:lnTo>
                <a:lnTo>
                  <a:pt x="1" y="14"/>
                </a:lnTo>
                <a:lnTo>
                  <a:pt x="1" y="10"/>
                </a:lnTo>
                <a:lnTo>
                  <a:pt x="2" y="6"/>
                </a:lnTo>
                <a:lnTo>
                  <a:pt x="1" y="0"/>
                </a:lnTo>
                <a:lnTo>
                  <a:pt x="6" y="1"/>
                </a:lnTo>
                <a:lnTo>
                  <a:pt x="10" y="2"/>
                </a:lnTo>
                <a:lnTo>
                  <a:pt x="12" y="7"/>
                </a:lnTo>
                <a:lnTo>
                  <a:pt x="16" y="10"/>
                </a:lnTo>
                <a:lnTo>
                  <a:pt x="17" y="15"/>
                </a:lnTo>
                <a:lnTo>
                  <a:pt x="19" y="19"/>
                </a:lnTo>
                <a:lnTo>
                  <a:pt x="22" y="26"/>
                </a:lnTo>
                <a:lnTo>
                  <a:pt x="25" y="29"/>
                </a:lnTo>
                <a:lnTo>
                  <a:pt x="29" y="30"/>
                </a:lnTo>
                <a:lnTo>
                  <a:pt x="33" y="32"/>
                </a:lnTo>
                <a:lnTo>
                  <a:pt x="37" y="35"/>
                </a:lnTo>
                <a:lnTo>
                  <a:pt x="40" y="38"/>
                </a:lnTo>
                <a:lnTo>
                  <a:pt x="44" y="40"/>
                </a:lnTo>
                <a:lnTo>
                  <a:pt x="48" y="42"/>
                </a:lnTo>
                <a:lnTo>
                  <a:pt x="52" y="43"/>
                </a:lnTo>
                <a:lnTo>
                  <a:pt x="56" y="46"/>
                </a:lnTo>
                <a:lnTo>
                  <a:pt x="60" y="47"/>
                </a:lnTo>
                <a:lnTo>
                  <a:pt x="64" y="49"/>
                </a:lnTo>
                <a:lnTo>
                  <a:pt x="68" y="51"/>
                </a:lnTo>
                <a:lnTo>
                  <a:pt x="72" y="53"/>
                </a:lnTo>
                <a:lnTo>
                  <a:pt x="76" y="54"/>
                </a:lnTo>
                <a:lnTo>
                  <a:pt x="80" y="56"/>
                </a:lnTo>
                <a:lnTo>
                  <a:pt x="84" y="58"/>
                </a:lnTo>
                <a:lnTo>
                  <a:pt x="88" y="61"/>
                </a:lnTo>
                <a:lnTo>
                  <a:pt x="92" y="62"/>
                </a:lnTo>
                <a:lnTo>
                  <a:pt x="96" y="64"/>
                </a:lnTo>
                <a:lnTo>
                  <a:pt x="99" y="68"/>
                </a:lnTo>
                <a:lnTo>
                  <a:pt x="101" y="72"/>
                </a:lnTo>
                <a:lnTo>
                  <a:pt x="105" y="75"/>
                </a:lnTo>
                <a:lnTo>
                  <a:pt x="109" y="78"/>
                </a:lnTo>
                <a:lnTo>
                  <a:pt x="111" y="84"/>
                </a:lnTo>
                <a:lnTo>
                  <a:pt x="113" y="88"/>
                </a:lnTo>
                <a:lnTo>
                  <a:pt x="116" y="95"/>
                </a:lnTo>
                <a:lnTo>
                  <a:pt x="119" y="99"/>
                </a:lnTo>
                <a:lnTo>
                  <a:pt x="121" y="103"/>
                </a:lnTo>
                <a:lnTo>
                  <a:pt x="122" y="108"/>
                </a:lnTo>
                <a:lnTo>
                  <a:pt x="125" y="113"/>
                </a:lnTo>
                <a:lnTo>
                  <a:pt x="128" y="117"/>
                </a:lnTo>
                <a:lnTo>
                  <a:pt x="130" y="123"/>
                </a:lnTo>
                <a:lnTo>
                  <a:pt x="133" y="128"/>
                </a:lnTo>
                <a:lnTo>
                  <a:pt x="137" y="131"/>
                </a:lnTo>
                <a:lnTo>
                  <a:pt x="139" y="135"/>
                </a:lnTo>
                <a:lnTo>
                  <a:pt x="143" y="138"/>
                </a:lnTo>
                <a:lnTo>
                  <a:pt x="146" y="143"/>
                </a:lnTo>
                <a:lnTo>
                  <a:pt x="148" y="146"/>
                </a:lnTo>
                <a:lnTo>
                  <a:pt x="153" y="147"/>
                </a:lnTo>
                <a:lnTo>
                  <a:pt x="156" y="150"/>
                </a:lnTo>
                <a:lnTo>
                  <a:pt x="160" y="152"/>
                </a:lnTo>
                <a:lnTo>
                  <a:pt x="164" y="154"/>
                </a:lnTo>
                <a:lnTo>
                  <a:pt x="167" y="157"/>
                </a:lnTo>
                <a:lnTo>
                  <a:pt x="172" y="159"/>
                </a:lnTo>
                <a:lnTo>
                  <a:pt x="175" y="162"/>
                </a:lnTo>
                <a:lnTo>
                  <a:pt x="178" y="165"/>
                </a:lnTo>
                <a:lnTo>
                  <a:pt x="183" y="167"/>
                </a:lnTo>
                <a:lnTo>
                  <a:pt x="186" y="170"/>
                </a:lnTo>
                <a:lnTo>
                  <a:pt x="141" y="260"/>
                </a:lnTo>
              </a:path>
            </a:pathLst>
          </a:custGeom>
          <a:solidFill>
            <a:srgbClr val="FAFD00"/>
          </a:soli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5508876" y="2196249"/>
            <a:ext cx="790581" cy="810375"/>
          </a:xfrm>
          <a:prstGeom prst="rect">
            <a:avLst/>
          </a:prstGeom>
          <a:solidFill>
            <a:srgbClr val="00206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Oval 33"/>
          <p:cNvSpPr>
            <a:spLocks noChangeArrowheads="1"/>
          </p:cNvSpPr>
          <p:nvPr/>
        </p:nvSpPr>
        <p:spPr bwMode="auto">
          <a:xfrm>
            <a:off x="5169857" y="1422566"/>
            <a:ext cx="538166" cy="584452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Schreiben Sie direkt während der Präsentation Anmerkungen.</a:t>
            </a:r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Designs</a:t>
            </a:r>
            <a:endParaRPr lang="de-D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 r="33349" b="45312"/>
          <a:stretch>
            <a:fillRect/>
          </a:stretch>
        </p:blipFill>
        <p:spPr bwMode="auto">
          <a:xfrm>
            <a:off x="4000464" y="1285860"/>
            <a:ext cx="5143536" cy="31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752708" cy="206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11020"/>
            <a:ext cx="2714612" cy="203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22041"/>
            <a:ext cx="2714612" cy="203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246</Words>
  <Application>Microsoft Office PowerPoint</Application>
  <PresentationFormat>Bildschirmpräsentation (4:3)</PresentationFormat>
  <Paragraphs>48</Paragraphs>
  <Slides>16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Larissa</vt:lpstr>
      <vt:lpstr>Clip</vt:lpstr>
      <vt:lpstr>Computerpräsentation mit MS- POWERPOINT</vt:lpstr>
      <vt:lpstr>Mit POWERPOINT können Sie</vt:lpstr>
      <vt:lpstr>POWERPOINT hilft Ihnen mit:</vt:lpstr>
      <vt:lpstr>Sie haben viele Werkzeuge:</vt:lpstr>
      <vt:lpstr>Bringen Sie Bewegung in Ihre Präsentation :</vt:lpstr>
      <vt:lpstr>Wordart:</vt:lpstr>
      <vt:lpstr>Eingefügte Objekte</vt:lpstr>
      <vt:lpstr>Schreiben Sie direkt während der Präsentation Anmerkungen.</vt:lpstr>
      <vt:lpstr>Designs</vt:lpstr>
      <vt:lpstr>„Entwurf“, „Design“, „Farben“ und „Hintergrundformate“</vt:lpstr>
      <vt:lpstr>Das Design kann man jetzt auch innerhalb einer Präsentation Wechseln: Rechte maustaste</vt:lpstr>
      <vt:lpstr>Verschiedene Ansichten unterstützen Sie</vt:lpstr>
      <vt:lpstr>Wichtig für alle Grundeinstellungen: „Ansicht“ -&gt; „Folienmaster“</vt:lpstr>
      <vt:lpstr>Clipart</vt:lpstr>
      <vt:lpstr>Besonders bei Powerpoint wichtig: Das richtige Dateiformat</vt:lpstr>
      <vt:lpstr>... und nun viel Spaß  und Spannung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Frank</dc:creator>
  <cp:lastModifiedBy>Frank Thaldorf</cp:lastModifiedBy>
  <cp:revision>51</cp:revision>
  <dcterms:created xsi:type="dcterms:W3CDTF">2008-10-15T20:14:15Z</dcterms:created>
  <dcterms:modified xsi:type="dcterms:W3CDTF">2017-05-12T13:46:01Z</dcterms:modified>
</cp:coreProperties>
</file>