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78" autoAdjust="0"/>
    <p:restoredTop sz="94660"/>
  </p:normalViewPr>
  <p:slideViewPr>
    <p:cSldViewPr snapToGrid="0">
      <p:cViewPr>
        <p:scale>
          <a:sx n="62" d="100"/>
          <a:sy n="62" d="100"/>
        </p:scale>
        <p:origin x="72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99DCFD7-0805-464B-96B4-7D64AAB6CF80}" type="datetimeFigureOut">
              <a:rPr lang="de-DE" smtClean="0"/>
              <a:t>01.02.2025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805188-6FE6-4ECA-BE18-BCFA16B7171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34456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Diese Präsentation wurde automatisch von PowerPoint Copilot basierend auf den in diesem Dokument gefundenen Inhalten generiert:
https://1drv.ms/w/c/c9dbff8c3e0e67f1/EakSiLbQpfROulwc9e8q1rkB1woJN_z0O3QQfRqFrPtALQ?e=XQ7x7d
KI-generierte Inhalte sind möglicherweise falsch.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EAB122-BF37-4131-BAE5-5E552DECA81A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846368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Tagesordnung
* Persönliche Daten
* Bildungsweg
* Berufserfahrung
* Persönliche Interessen
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EAB122-BF37-4131-BAE5-5E552DECA81A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366613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Max Mustermann wurde am 10.03.1998 geboren. Er ist verheiratet und hat ein Kind. Er wohnt in der Lortingstraße 11, 12345 Berlin.
Original Content:
Name: Max Mustermann
Geburtsdatum: 10.03.1998
Familienstand:verheiratet, 1 Kind
Wohnort:Lortingstraße 11, 12345 Berlin
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EAB122-BF37-4131-BAE5-5E552DECA81A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3891634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Der Bildungsweg umfasst das Abitur 2016, ein Informatikstudium an der TU Berlin mit Abschluss 2020 und eine BSI-Schulung zum Informationssicherheitsbeauftragten 2021.
Original Content:
Schulabschluss:Abitur im Jahr 2016
Studium:TU Berlin, Abschluss Informatik B.Sc. im Jahr 2020
Fortbildung:BSI-Schulung zum Informationssicherheitsbeauftragten 2021
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EAB122-BF37-4131-BAE5-5E552DECA81A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301511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Praktikum bei Psi GmbH im Jahr 2017. Seit 2021 als Referent im Bundesfinanzministerium tätig.
Original Content:
Praktikum:Psi GmbH 2017
Aktuelle Beschäftigung: Referent im Bundesfinanzministerium seit 2021 bis jetzt
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EAB122-BF37-4131-BAE5-5E552DECA81A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7964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Zu meinen Hobbys gehören Reisen und die Teilnahme an Entwicklungshilfeprojekten. Ich liebe es, neue Orte zu erkunden und mich in gemeinnützigen Projekten zu engagieren.
Original Content:
Hobbies:Reisen, Entwicklungshilfeprojekte
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EAB122-BF37-4131-BAE5-5E552DECA81A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7362670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9E3965E-AC41-4711-9D10-E25ABB132D86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90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645152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1"/>
                </a:solidFill>
                <a:latin typeface="+mn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1F5DC8C3-BA5F-4EED-BB9A-A14272BD82A1}"/>
              </a:ext>
            </a:extLst>
          </p:cNvPr>
          <p:cNvCxnSpPr/>
          <p:nvPr/>
        </p:nvCxnSpPr>
        <p:spPr>
          <a:xfrm>
            <a:off x="1207658" y="4474741"/>
            <a:ext cx="98755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25CCF1-92C0-4AF3-BFAF-4921631915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DA70-C731-4C70-880D-CCD4705E623C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1A78A9-3DFF-4937-A9F2-5D8CF495F3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AEB271-5CC0-4759-BC6E-8BE53AB22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49344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D5506EE-1026-4F35-9ACC-BD05BE0F9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2A279-0833-481D-8C56-F67FD0AC6C50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7696E5F-8D95-4450-AE52-5438E6EDE2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9B2253-74CC-409E-BEB0-F8EFCFCB5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04385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E1B68A5B-D9FA-424B-A4EB-30E7223836B3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F33D6B0-F070-45C4-A472-19F432BE39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7DA83-5663-4C9C-B9AA-0B40A3DAFF81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75399F-DAB2-410D-967F-ED17E6F796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F762A46F-6BE5-4D12-9412-5CA7672EA8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64690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54D8B55-9EA8-4B81-8E84-9B93B0A275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E1D723-8F53-4F53-90B0-1982A396982E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62CA021-2578-47CB-822C-BDDFF7223B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4AAB51D-4141-4682-9375-DAFD5FB9DD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01944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A585C21A-8B93-4657-B5DF-7EAEAD3BE127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90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663440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1"/>
                </a:solidFill>
                <a:latin typeface="+mn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459DE2C1-4C52-40A3-8959-27B2C1BEBFF6}"/>
              </a:ext>
            </a:extLst>
          </p:cNvPr>
          <p:cNvCxnSpPr/>
          <p:nvPr/>
        </p:nvCxnSpPr>
        <p:spPr>
          <a:xfrm>
            <a:off x="1207658" y="4485132"/>
            <a:ext cx="98755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AF2E137-EC28-48F8-9198-1F02539029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69AF7-7BEB-44E4-9852-375E34362B5B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9422CD-6F62-4DD6-89EF-07A60B42D2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Slide Number Placeholder 10">
            <a:extLst>
              <a:ext uri="{FF2B5EF4-FFF2-40B4-BE49-F238E27FC236}">
                <a16:creationId xmlns:a16="http://schemas.microsoft.com/office/drawing/2014/main" id="{69C6AFF8-42B4-4D05-969B-9F5FB33555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54447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2120900"/>
            <a:ext cx="4639736" cy="374819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15944" y="2120900"/>
            <a:ext cx="4639736" cy="374819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782D47D-B0DC-4C40-BCC6-BBBA32584A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AAC38D-0552-4C82-B593-E6124DFADBE2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4690D34E-7EBD-44B2-83CA-4C126A18D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2AC511A1-9BBD-42DE-92FB-2AF44F8E97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3764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2057400"/>
            <a:ext cx="4639736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958274"/>
            <a:ext cx="4639736" cy="291082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15944" y="2057400"/>
            <a:ext cx="4639736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15944" y="2958273"/>
            <a:ext cx="4639736" cy="291082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AF8A515-AA94-45D1-9223-5C2272618D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DF0F1C-5577-4ACB-BB62-DF8F3C494C7E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D052F5BC-98E0-4D60-AD67-9547738B7D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>
            <a:extLst>
              <a:ext uri="{FF2B5EF4-FFF2-40B4-BE49-F238E27FC236}">
                <a16:creationId xmlns:a16="http://schemas.microsoft.com/office/drawing/2014/main" id="{A38552DC-952E-41EA-AAAF-C2187523C0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1039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7392073F-158F-44A3-8913-917AFFC1BC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75B394-D9F9-4F0C-B15D-605F45CB9E9F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7" name="Footer Placeholder 6">
            <a:extLst>
              <a:ext uri="{FF2B5EF4-FFF2-40B4-BE49-F238E27FC236}">
                <a16:creationId xmlns:a16="http://schemas.microsoft.com/office/drawing/2014/main" id="{EED72207-24CA-42B7-A975-2F8E41CBA9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>
            <a:extLst>
              <a:ext uri="{FF2B5EF4-FFF2-40B4-BE49-F238E27FC236}">
                <a16:creationId xmlns:a16="http://schemas.microsoft.com/office/drawing/2014/main" id="{D01080F2-251A-4B88-9A62-16F46D724F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37515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A8E9C91B-7EAD-4562-AB0E-DFB9663AECE3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4E9223F-721F-47BF-9FD5-0F8D12FF0D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667345-2558-425A-8533-9BFDBCE15005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5915714-6BBA-4593-8591-4E26F7D58D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E06F857-D2E1-44DD-ABDD-EBB739645B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8372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16D90D66-BCB9-4229-A829-628874352AC0}"/>
              </a:ext>
            </a:extLst>
          </p:cNvPr>
          <p:cNvSpPr/>
          <p:nvPr/>
        </p:nvSpPr>
        <p:spPr>
          <a:xfrm>
            <a:off x="16" y="0"/>
            <a:ext cx="4654296" cy="68580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3466" y="786383"/>
            <a:ext cx="3517567" cy="2093975"/>
          </a:xfrm>
        </p:spPr>
        <p:txBody>
          <a:bodyPr anchor="b">
            <a:normAutofit/>
          </a:bodyPr>
          <a:lstStyle>
            <a:lvl1pPr>
              <a:lnSpc>
                <a:spcPct val="90000"/>
              </a:lnSpc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58984" y="812799"/>
            <a:ext cx="5928344" cy="529475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3465" y="3043050"/>
            <a:ext cx="3517567" cy="3064505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43464" y="6446520"/>
            <a:ext cx="3517568" cy="365125"/>
          </a:xfrm>
        </p:spPr>
        <p:txBody>
          <a:bodyPr/>
          <a:lstStyle>
            <a:lvl1pPr algn="l">
              <a:defRPr/>
            </a:lvl1pPr>
          </a:lstStyle>
          <a:p>
            <a:fld id="{92BEA474-078D-4E9B-9B14-09A87B19DC46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458983" y="6446520"/>
            <a:ext cx="5334019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A98EE3D-8CD1-4C3F-BD1C-C98C9596463C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60873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DA134939-39C0-4522-A125-A13DFDA66490}"/>
              </a:ext>
            </a:extLst>
          </p:cNvPr>
          <p:cNvSpPr/>
          <p:nvPr/>
        </p:nvSpPr>
        <p:spPr>
          <a:xfrm>
            <a:off x="0" y="4578350"/>
            <a:ext cx="12188825" cy="227965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578350"/>
          </a:xfrm>
          <a:solidFill>
            <a:schemeClr val="bg1">
              <a:lumMod val="85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79" y="4799362"/>
            <a:ext cx="10113645" cy="743682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79" y="5715000"/>
            <a:ext cx="10113264" cy="60960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907D986-8816-4272-A432-0437A28A9828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97279" y="6446838"/>
            <a:ext cx="6818262" cy="365125"/>
          </a:xfrm>
        </p:spPr>
        <p:txBody>
          <a:bodyPr/>
          <a:lstStyle/>
          <a:p>
            <a:pPr algn="l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1230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416A0E3C-60E6-4F39-BC55-5F7C224E1F7C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2108201"/>
            <a:ext cx="10058400" cy="3760891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18426" y="6446838"/>
            <a:ext cx="2584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rgbClr val="FFFFFF"/>
                </a:solidFill>
              </a:defRPr>
            </a:lvl1pPr>
          </a:lstStyle>
          <a:p>
            <a:fld id="{62D6E202-B606-4609-B914-27C9371A1F6D}" type="datetime1">
              <a:rPr lang="en-US" smtClean="0"/>
              <a:t>2/1/2025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97279" y="6446838"/>
            <a:ext cx="681826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93582" y="6446838"/>
            <a:ext cx="7800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rgbClr val="FFFFFF"/>
                </a:solidFill>
              </a:defRPr>
            </a:lvl1pPr>
          </a:lstStyle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C5025DAC-8B93-4160-B017-3A274A5828C0}"/>
              </a:ext>
            </a:extLst>
          </p:cNvPr>
          <p:cNvCxnSpPr/>
          <p:nvPr/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135640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10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1">
                <a:tint val="96000"/>
                <a:shade val="99000"/>
                <a:satMod val="140000"/>
              </a:schemeClr>
            </a:gs>
            <a:gs pos="65000">
              <a:schemeClr val="bg1">
                <a:tint val="100000"/>
                <a:shade val="80000"/>
                <a:satMod val="130000"/>
              </a:schemeClr>
            </a:gs>
            <a:gs pos="100000">
              <a:schemeClr val="bg1">
                <a:tint val="100000"/>
                <a:shade val="48000"/>
                <a:satMod val="120000"/>
              </a:schemeClr>
            </a:gs>
          </a:gsLst>
          <a:lin ang="162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" name="Rectangle 6">
            <a:extLst>
              <a:ext uri="{FF2B5EF4-FFF2-40B4-BE49-F238E27FC236}">
                <a16:creationId xmlns:a16="http://schemas.microsoft.com/office/drawing/2014/main" id="{8C6E698C-8155-4B8B-BDC9-B7299772B50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6B5FAF8-BD53-C7EE-B115-FA115B2EAC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65201" y="643467"/>
            <a:ext cx="6255026" cy="5054008"/>
          </a:xfrm>
        </p:spPr>
        <p:txBody>
          <a:bodyPr anchor="ctr">
            <a:normAutofit/>
          </a:bodyPr>
          <a:lstStyle/>
          <a:p>
            <a:pPr algn="r"/>
            <a:r>
              <a:rPr lang="de-DE"/>
              <a:t>Lebenslauf von Max Mustermann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09525C9A-1972-4836-BA7A-706C946EF4D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7534656" y="1391367"/>
            <a:ext cx="0" cy="355820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>
            <a:extLst>
              <a:ext uri="{FF2B5EF4-FFF2-40B4-BE49-F238E27FC236}">
                <a16:creationId xmlns:a16="http://schemas.microsoft.com/office/drawing/2014/main" id="{B624C8D3-B9AD-4F4F-8554-4EAF3724DBC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2118164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iterate type="wd">
                                    <p:tmPct val="15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3741B58E-3B65-4A01-A276-975AB2CF8A0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AAC67C3-831B-4AB1-A259-DFB839CAFAF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648593" cy="68580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de-DE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5F12FD78-CABB-A6D7-E3AB-D336042E56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69" y="605896"/>
            <a:ext cx="3642309" cy="5646208"/>
          </a:xfrm>
        </p:spPr>
        <p:txBody>
          <a:bodyPr anchor="ctr">
            <a:normAutofit/>
          </a:bodyPr>
          <a:lstStyle/>
          <a:p>
            <a:r>
              <a:rPr lang="de-DE" sz="4400">
                <a:solidFill>
                  <a:srgbClr val="FFFFFF"/>
                </a:solidFill>
              </a:rPr>
              <a:t>Tagesordnung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968CAC1-9305-A521-DBDB-02D131C29E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231958" y="605896"/>
            <a:ext cx="5923721" cy="5646208"/>
          </a:xfrm>
        </p:spPr>
        <p:txBody>
          <a:bodyPr anchor="ctr">
            <a:normAutofit/>
          </a:bodyPr>
          <a:lstStyle/>
          <a:p>
            <a:r>
              <a:rPr lang="de-DE" sz="2400"/>
              <a:t>Einführung</a:t>
            </a:r>
          </a:p>
          <a:p>
            <a:r>
              <a:rPr lang="de-DE" sz="2400"/>
              <a:t>Bildungsweg</a:t>
            </a:r>
          </a:p>
          <a:p>
            <a:r>
              <a:rPr lang="de-DE" sz="2400"/>
              <a:t>Berufserfahrung</a:t>
            </a:r>
          </a:p>
          <a:p>
            <a:r>
              <a:rPr lang="de-DE" sz="2400"/>
              <a:t>Persönliche Interessen</a:t>
            </a:r>
          </a:p>
        </p:txBody>
      </p:sp>
    </p:spTree>
    <p:extLst>
      <p:ext uri="{BB962C8B-B14F-4D97-AF65-F5344CB8AC3E}">
        <p14:creationId xmlns:p14="http://schemas.microsoft.com/office/powerpoint/2010/main" val="4151925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3741B58E-3B65-4A01-A276-975AB2CF8A0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AAC67C3-831B-4AB1-A259-DFB839CAFAF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648593" cy="68580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de-DE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C567BCF5-7F23-3FA9-E1EC-8C78958370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69" y="605896"/>
            <a:ext cx="3642309" cy="5646208"/>
          </a:xfrm>
        </p:spPr>
        <p:txBody>
          <a:bodyPr anchor="ctr">
            <a:normAutofit/>
          </a:bodyPr>
          <a:lstStyle/>
          <a:p>
            <a:r>
              <a:rPr lang="de-DE" sz="4400">
                <a:solidFill>
                  <a:srgbClr val="FFFFFF"/>
                </a:solidFill>
              </a:rPr>
              <a:t>Einführung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3265A8EA-5E11-37AD-3C06-4716B1481E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231958" y="605896"/>
            <a:ext cx="5923721" cy="5646208"/>
          </a:xfrm>
        </p:spPr>
        <p:txBody>
          <a:bodyPr anchor="ctr">
            <a:normAutofit/>
          </a:bodyPr>
          <a:lstStyle/>
          <a:p>
            <a:r>
              <a:rPr lang="de-DE" sz="2400"/>
              <a:t>Name</a:t>
            </a:r>
          </a:p>
          <a:p>
            <a:pPr lvl="1"/>
            <a:r>
              <a:rPr lang="de-DE" sz="2400"/>
              <a:t>Max Mustermann</a:t>
            </a:r>
          </a:p>
          <a:p>
            <a:r>
              <a:rPr lang="de-DE" sz="2400"/>
              <a:t>Geburtsdatum</a:t>
            </a:r>
          </a:p>
          <a:p>
            <a:pPr lvl="1"/>
            <a:r>
              <a:rPr lang="de-DE" sz="2400"/>
              <a:t>10.03.1998</a:t>
            </a:r>
          </a:p>
          <a:p>
            <a:r>
              <a:rPr lang="de-DE" sz="2400"/>
              <a:t>Familienstand</a:t>
            </a:r>
          </a:p>
          <a:p>
            <a:pPr lvl="1"/>
            <a:r>
              <a:rPr lang="de-DE" sz="2400"/>
              <a:t>verheiratet</a:t>
            </a:r>
          </a:p>
          <a:p>
            <a:pPr lvl="1"/>
            <a:r>
              <a:rPr lang="de-DE" sz="2400"/>
              <a:t>1 Kind</a:t>
            </a:r>
          </a:p>
          <a:p>
            <a:r>
              <a:rPr lang="de-DE" sz="2400"/>
              <a:t>Wohnort</a:t>
            </a:r>
          </a:p>
          <a:p>
            <a:pPr lvl="1"/>
            <a:r>
              <a:rPr lang="de-DE" sz="2400"/>
              <a:t>Lortingstraße 11</a:t>
            </a:r>
          </a:p>
          <a:p>
            <a:pPr lvl="1"/>
            <a:r>
              <a:rPr lang="de-DE" sz="2400"/>
              <a:t>12345 Berlin</a:t>
            </a:r>
          </a:p>
        </p:txBody>
      </p:sp>
    </p:spTree>
    <p:extLst>
      <p:ext uri="{BB962C8B-B14F-4D97-AF65-F5344CB8AC3E}">
        <p14:creationId xmlns:p14="http://schemas.microsoft.com/office/powerpoint/2010/main" val="9229881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416A0E3C-60E6-4F39-BC55-5F7C224E1F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de-DE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C5025DAC-8B93-4160-B017-3A274A5828C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67B74F2B-9534-4540-96B0-5C8E958B94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1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AEF441C-4AB2-1EEF-6214-8ECB1E54D2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172074" y="286603"/>
            <a:ext cx="5983605" cy="1450757"/>
          </a:xfr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Bildungsweg</a:t>
            </a:r>
          </a:p>
        </p:txBody>
      </p:sp>
      <p:pic>
        <p:nvPicPr>
          <p:cNvPr id="5" name="Inhaltsplatzhalter 4" descr="Close-up of graduation cap and tassel">
            <a:extLst>
              <a:ext uri="{FF2B5EF4-FFF2-40B4-BE49-F238E27FC236}">
                <a16:creationId xmlns:a16="http://schemas.microsoft.com/office/drawing/2014/main" id="{C875A872-9CD1-4BB2-87FF-B8FB71344381}"/>
              </a:ext>
            </a:extLst>
          </p:cNvPr>
          <p:cNvPicPr>
            <a:picLocks noGrp="1" noChangeAspect="1"/>
          </p:cNvPicPr>
          <p:nvPr>
            <p:ph sz="half" idx="1"/>
          </p:nvPr>
        </p:nvPicPr>
        <p:blipFill>
          <a:blip r:embed="rId3"/>
          <a:srcRect l="52416"/>
          <a:stretch/>
        </p:blipFill>
        <p:spPr>
          <a:xfrm>
            <a:off x="20" y="10"/>
            <a:ext cx="4580077" cy="6400784"/>
          </a:xfrm>
          <a:prstGeom prst="rect">
            <a:avLst/>
          </a:prstGeom>
        </p:spPr>
      </p:pic>
      <p:cxnSp>
        <p:nvCxnSpPr>
          <p:cNvPr id="16" name="!!Straight Connector">
            <a:extLst>
              <a:ext uri="{FF2B5EF4-FFF2-40B4-BE49-F238E27FC236}">
                <a16:creationId xmlns:a16="http://schemas.microsoft.com/office/drawing/2014/main" id="{33BECB2B-2CFA-412C-880F-C4B60974936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5242903" y="1917852"/>
            <a:ext cx="594360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21AE7A97-F22E-37A4-A5BD-99892DE368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172074" y="2108201"/>
            <a:ext cx="5983606" cy="3760891"/>
          </a:xfrm>
        </p:spPr>
        <p:txBody>
          <a:bodyPr vert="horz" lIns="0" tIns="45720" rIns="0" bIns="45720" rtlCol="0">
            <a:normAutofit/>
          </a:bodyPr>
          <a:lstStyle/>
          <a:p>
            <a:r>
              <a:rPr lang="en-US"/>
              <a:t>Schulabschluss</a:t>
            </a:r>
          </a:p>
          <a:p>
            <a:pPr lvl="1"/>
            <a:r>
              <a:rPr lang="en-US"/>
              <a:t>Abitur im Jahr 2016</a:t>
            </a:r>
          </a:p>
          <a:p>
            <a:r>
              <a:rPr lang="en-US"/>
              <a:t>Studium</a:t>
            </a:r>
          </a:p>
          <a:p>
            <a:pPr lvl="1"/>
            <a:r>
              <a:rPr lang="en-US"/>
              <a:t>Abschluss Informatik B.Sc. an der TU Berlin im Jahr 2020</a:t>
            </a:r>
          </a:p>
          <a:p>
            <a:r>
              <a:rPr lang="en-US"/>
              <a:t>Fortbildung</a:t>
            </a:r>
          </a:p>
          <a:p>
            <a:pPr lvl="1"/>
            <a:r>
              <a:rPr lang="en-US"/>
              <a:t>BSI-Schulung zum Informationssicherheitsbeauftragten 2021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C1B60310-C5C3-46A0-A452-2A0B008434D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6400800"/>
            <a:ext cx="12192000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78441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3741B58E-3B65-4A01-A276-975AB2CF8A0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AAC67C3-831B-4AB1-A259-DFB839CAFAF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648593" cy="68580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de-DE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374108A-FF04-6170-B48F-49F8723EB5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69" y="605896"/>
            <a:ext cx="3642309" cy="5646208"/>
          </a:xfrm>
        </p:spPr>
        <p:txBody>
          <a:bodyPr anchor="ctr">
            <a:normAutofit/>
          </a:bodyPr>
          <a:lstStyle/>
          <a:p>
            <a:r>
              <a:rPr lang="de-DE" sz="4100">
                <a:solidFill>
                  <a:srgbClr val="FFFFFF"/>
                </a:solidFill>
              </a:rPr>
              <a:t>Berufserfahrung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D4F920C-B6D2-141C-00EC-B3B17F754B6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231958" y="605896"/>
            <a:ext cx="5923721" cy="5646208"/>
          </a:xfrm>
        </p:spPr>
        <p:txBody>
          <a:bodyPr anchor="ctr">
            <a:normAutofit/>
          </a:bodyPr>
          <a:lstStyle/>
          <a:p>
            <a:r>
              <a:rPr lang="de-DE" sz="2400"/>
              <a:t>Praktikum:Psi GmbH 2017</a:t>
            </a:r>
          </a:p>
          <a:p>
            <a:r>
              <a:rPr lang="de-DE" sz="2400"/>
              <a:t>Aktuelle Beschäftigung: Referent im Bundesfinanzministerium seit 2021 bis jetzt</a:t>
            </a:r>
          </a:p>
        </p:txBody>
      </p:sp>
    </p:spTree>
    <p:extLst>
      <p:ext uri="{BB962C8B-B14F-4D97-AF65-F5344CB8AC3E}">
        <p14:creationId xmlns:p14="http://schemas.microsoft.com/office/powerpoint/2010/main" val="425049870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416A0E3C-60E6-4F39-BC55-5F7C224E1F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de-DE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C5025DAC-8B93-4160-B017-3A274A5828C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873ECEC8-0F24-45B8-950F-35FC94BCEAC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1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5743D126-C813-E30C-76A3-1643FAE278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859485" y="634946"/>
            <a:ext cx="3690257" cy="1450757"/>
          </a:xfr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Persönliche Interessen</a:t>
            </a:r>
          </a:p>
        </p:txBody>
      </p:sp>
      <p:pic>
        <p:nvPicPr>
          <p:cNvPr id="5" name="Inhaltsplatzhalter 4" descr="Travel concept of big plane carry many emotions experience or memories of places France, Italy, USA, UK and more">
            <a:extLst>
              <a:ext uri="{FF2B5EF4-FFF2-40B4-BE49-F238E27FC236}">
                <a16:creationId xmlns:a16="http://schemas.microsoft.com/office/drawing/2014/main" id="{70362A0F-3378-4F67-9101-357CEDCB9E31}"/>
              </a:ext>
            </a:extLst>
          </p:cNvPr>
          <p:cNvPicPr>
            <a:picLocks noGrp="1" noChangeAspect="1"/>
          </p:cNvPicPr>
          <p:nvPr>
            <p:ph sz="half" idx="1"/>
          </p:nvPr>
        </p:nvPicPr>
        <p:blipFill>
          <a:blip r:embed="rId3"/>
          <a:srcRect l="6995" r="6215" b="-1"/>
          <a:stretch/>
        </p:blipFill>
        <p:spPr>
          <a:xfrm>
            <a:off x="633999" y="640081"/>
            <a:ext cx="6909801" cy="5314406"/>
          </a:xfrm>
          <a:prstGeom prst="rect">
            <a:avLst/>
          </a:prstGeom>
        </p:spPr>
      </p:pic>
      <p:cxnSp>
        <p:nvCxnSpPr>
          <p:cNvPr id="16" name="!!Straight Connector">
            <a:extLst>
              <a:ext uri="{FF2B5EF4-FFF2-40B4-BE49-F238E27FC236}">
                <a16:creationId xmlns:a16="http://schemas.microsoft.com/office/drawing/2014/main" id="{89EB8C68-FF1B-4849-867B-32D29B19F10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7942633" y="2250460"/>
            <a:ext cx="34747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BC92F223-1F55-212D-6494-363CDB89E63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7859485" y="2407436"/>
            <a:ext cx="3690257" cy="3461658"/>
          </a:xfrm>
        </p:spPr>
        <p:txBody>
          <a:bodyPr vert="horz" lIns="0" tIns="45720" rIns="0" bIns="45720" rtlCol="0">
            <a:normAutofit/>
          </a:bodyPr>
          <a:lstStyle/>
          <a:p>
            <a:r>
              <a:rPr lang="en-US"/>
              <a:t>Reisen</a:t>
            </a:r>
          </a:p>
          <a:p>
            <a:pPr lvl="1"/>
            <a:r>
              <a:rPr lang="en-US"/>
              <a:t>Erkundung neuer Orte und Kulturen</a:t>
            </a:r>
          </a:p>
          <a:p>
            <a:pPr lvl="1"/>
            <a:r>
              <a:rPr lang="en-US"/>
              <a:t>Erfahrungen und Erinnerungen sammeln</a:t>
            </a:r>
          </a:p>
          <a:p>
            <a:r>
              <a:rPr lang="en-US"/>
              <a:t>Entwicklungshilfeprojekte</a:t>
            </a:r>
          </a:p>
          <a:p>
            <a:pPr lvl="1"/>
            <a:r>
              <a:rPr lang="en-US"/>
              <a:t>Engagement in gemeinnützigen Projekten</a:t>
            </a:r>
          </a:p>
          <a:p>
            <a:pPr lvl="1"/>
            <a:r>
              <a:rPr lang="en-US"/>
              <a:t>Unterstützung von Gemeinschaften in Not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8B53612E-ADB2-4457-9688-89506397AF2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4902227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VTI">
  <a:themeElements>
    <a:clrScheme name="Retrospect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VTI" id="{ABE3C30C-0FC0-4450-828E-52DE70F1BCCB}" vid="{A6E2497D-935A-4CFD-B9FD-6DCB15FA68BF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352</Words>
  <Application>Microsoft Office PowerPoint</Application>
  <PresentationFormat>Breitbild</PresentationFormat>
  <Paragraphs>46</Paragraphs>
  <Slides>6</Slides>
  <Notes>6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10" baseType="lpstr">
      <vt:lpstr>Aptos</vt:lpstr>
      <vt:lpstr>Calibri</vt:lpstr>
      <vt:lpstr>Calibri Light</vt:lpstr>
      <vt:lpstr>RetrospectVTI</vt:lpstr>
      <vt:lpstr>Lebenslauf von Max Mustermann</vt:lpstr>
      <vt:lpstr>Tagesordnung</vt:lpstr>
      <vt:lpstr>Einführung</vt:lpstr>
      <vt:lpstr>Bildungsweg</vt:lpstr>
      <vt:lpstr>Berufserfahrung</vt:lpstr>
      <vt:lpstr>Persönliche Interessen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Frank Thaldorf</dc:creator>
  <cp:lastModifiedBy>Frank Thaldorf</cp:lastModifiedBy>
  <cp:revision>1</cp:revision>
  <dcterms:created xsi:type="dcterms:W3CDTF">2025-02-01T19:58:52Z</dcterms:created>
  <dcterms:modified xsi:type="dcterms:W3CDTF">2025-02-01T20:00:33Z</dcterms:modified>
</cp:coreProperties>
</file>

<file path=docProps/thumbnail.jpeg>
</file>